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71" r:id="rId4"/>
    <p:sldId id="357" r:id="rId5"/>
    <p:sldId id="358" r:id="rId6"/>
    <p:sldId id="415" r:id="rId7"/>
    <p:sldId id="353" r:id="rId8"/>
    <p:sldId id="354" r:id="rId9"/>
    <p:sldId id="468" r:id="rId10"/>
    <p:sldId id="484" r:id="rId11"/>
    <p:sldId id="486" r:id="rId12"/>
    <p:sldId id="417" r:id="rId13"/>
    <p:sldId id="469" r:id="rId14"/>
    <p:sldId id="473" r:id="rId15"/>
    <p:sldId id="524" r:id="rId16"/>
    <p:sldId id="485" r:id="rId17"/>
    <p:sldId id="474" r:id="rId18"/>
    <p:sldId id="472" r:id="rId19"/>
    <p:sldId id="559" r:id="rId20"/>
    <p:sldId id="578" r:id="rId21"/>
    <p:sldId id="570" r:id="rId22"/>
    <p:sldId id="574" r:id="rId23"/>
    <p:sldId id="571" r:id="rId24"/>
    <p:sldId id="576" r:id="rId25"/>
    <p:sldId id="562" r:id="rId26"/>
    <p:sldId id="565" r:id="rId27"/>
    <p:sldId id="566" r:id="rId28"/>
    <p:sldId id="567" r:id="rId29"/>
    <p:sldId id="568" r:id="rId30"/>
    <p:sldId id="579" r:id="rId31"/>
    <p:sldId id="580" r:id="rId32"/>
    <p:sldId id="458" r:id="rId33"/>
    <p:sldId id="563" r:id="rId34"/>
    <p:sldId id="564" r:id="rId35"/>
    <p:sldId id="585" r:id="rId36"/>
    <p:sldId id="586" r:id="rId37"/>
    <p:sldId id="483" r:id="rId38"/>
    <p:sldId id="461" r:id="rId39"/>
    <p:sldId id="462" r:id="rId40"/>
    <p:sldId id="599" r:id="rId41"/>
    <p:sldId id="263"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5A5A"/>
    <a:srgbClr val="FF7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2022\40s.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2022\40s.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2022\40s.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D:\2022\40s.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D:\2022\40s.xlsx" TargetMode="External"/></Relationships>
</file>

<file path=ppt/charts/_rels/chart6.xml.rels><?xml version="1.0" encoding="UTF-8" standalone="yes"?>
<Relationships xmlns="http://schemas.openxmlformats.org/package/2006/relationships"><Relationship Id="rId4" Type="http://schemas.microsoft.com/office/2011/relationships/chartColorStyle" Target="colors6.xml"/><Relationship Id="rId3" Type="http://schemas.microsoft.com/office/2011/relationships/chartStyle" Target="style6.xml"/><Relationship Id="rId2" Type="http://schemas.openxmlformats.org/officeDocument/2006/relationships/image" Target="../media/image47.jpeg"/><Relationship Id="rId1" Type="http://schemas.openxmlformats.org/officeDocument/2006/relationships/oleObject" Target="file:///C:\Users\zhuwaidiannao\Desktop\40s.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D:\2022\40s.xlsx" TargetMode="External"/></Relationships>
</file>

<file path=ppt/charts/_rels/chart8.xml.rels><?xml version="1.0" encoding="UTF-8" standalone="yes"?>
<Relationships xmlns="http://schemas.openxmlformats.org/package/2006/relationships"><Relationship Id="rId4" Type="http://schemas.microsoft.com/office/2011/relationships/chartColorStyle" Target="colors8.xml"/><Relationship Id="rId3" Type="http://schemas.microsoft.com/office/2011/relationships/chartStyle" Target="style8.xml"/><Relationship Id="rId2" Type="http://schemas.openxmlformats.org/officeDocument/2006/relationships/image" Target="../media/image48.png"/><Relationship Id="rId1" Type="http://schemas.openxmlformats.org/officeDocument/2006/relationships/oleObject" Target="file:///D:\2022\40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38421681944998"/>
          <c:y val="0.0307024594116702"/>
          <c:w val="0.912315663611"/>
          <c:h val="0.866773830573863"/>
        </c:manualLayout>
      </c:layout>
      <c:barChart>
        <c:barDir val="col"/>
        <c:grouping val="clustered"/>
        <c:varyColors val="1"/>
        <c:ser>
          <c:idx val="0"/>
          <c:order val="0"/>
          <c:tx>
            <c:strRef>
              <c:f>[40s.xlsx]Sheet1!$F$10</c:f>
              <c:strCache>
                <c:ptCount val="1"/>
                <c:pt idx="0">
                  <c:v>GDP总量</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[40s.xlsx]Sheet1!$G$9:$H$9</c:f>
              <c:numCache>
                <c:formatCode>General</c:formatCode>
                <c:ptCount val="2"/>
                <c:pt idx="0">
                  <c:v>1978</c:v>
                </c:pt>
                <c:pt idx="1">
                  <c:v>2021</c:v>
                </c:pt>
              </c:numCache>
            </c:numRef>
          </c:cat>
          <c:val>
            <c:numRef>
              <c:f>[40s.xlsx]Sheet1!$G$10:$H$10</c:f>
              <c:numCache>
                <c:formatCode>General</c:formatCode>
                <c:ptCount val="2"/>
                <c:pt idx="0">
                  <c:v>1500</c:v>
                </c:pt>
                <c:pt idx="1">
                  <c:v>177000</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9172650640025"/>
          <c:y val="0.036468330134357"/>
          <c:w val="0.931314392756791"/>
          <c:h val="0.893563659628919"/>
        </c:manualLayout>
      </c:layout>
      <c:barChart>
        <c:barDir val="col"/>
        <c:grouping val="clustered"/>
        <c:varyColors val="1"/>
        <c:ser>
          <c:idx val="0"/>
          <c:order val="0"/>
          <c:tx>
            <c:strRef>
              <c:f>[40s.xlsx]Sheet1!$T$39</c:f>
              <c:strCache>
                <c:ptCount val="1"/>
                <c:pt idx="0">
                  <c:v>GDP总量</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[40s.xlsx]Sheet1!$U$38:$V$38</c:f>
              <c:numCache>
                <c:formatCode>General</c:formatCode>
                <c:ptCount val="2"/>
                <c:pt idx="0">
                  <c:v>1978</c:v>
                </c:pt>
                <c:pt idx="1">
                  <c:v>2021</c:v>
                </c:pt>
              </c:numCache>
            </c:numRef>
          </c:cat>
          <c:val>
            <c:numRef>
              <c:f>[40s.xlsx]Sheet1!$U$39:$V$39</c:f>
              <c:numCache>
                <c:formatCode>General</c:formatCode>
                <c:ptCount val="2"/>
                <c:pt idx="0">
                  <c:v>150</c:v>
                </c:pt>
                <c:pt idx="1">
                  <c:v>12600</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'[40s.xlsx]Sheet1 (3)'!$F$10</c:f>
              <c:strCache>
                <c:ptCount val="1"/>
                <c:pt idx="0">
                  <c:v>货物贸易</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 (3)'!$G$9:$H$9</c:f>
              <c:numCache>
                <c:formatCode>General</c:formatCode>
                <c:ptCount val="2"/>
                <c:pt idx="0">
                  <c:v>1978</c:v>
                </c:pt>
                <c:pt idx="1">
                  <c:v>2021</c:v>
                </c:pt>
              </c:numCache>
            </c:numRef>
          </c:cat>
          <c:val>
            <c:numRef>
              <c:f>'[40s.xlsx]Sheet1 (3)'!$G$10:$H$10</c:f>
              <c:numCache>
                <c:formatCode>General</c:formatCode>
                <c:ptCount val="2"/>
                <c:pt idx="0">
                  <c:v>210</c:v>
                </c:pt>
                <c:pt idx="1">
                  <c:v>60000</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'[40s.xlsx]Sheet1 (4)'!$F$10</c:f>
              <c:strCache>
                <c:ptCount val="1"/>
                <c:pt idx="0">
                  <c:v>外汇储备额</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 (4)'!$G$9:$H$9</c:f>
              <c:numCache>
                <c:formatCode>General</c:formatCode>
                <c:ptCount val="2"/>
                <c:pt idx="0">
                  <c:v>1978</c:v>
                </c:pt>
                <c:pt idx="1">
                  <c:v>2021</c:v>
                </c:pt>
              </c:numCache>
            </c:numRef>
          </c:cat>
          <c:val>
            <c:numRef>
              <c:f>'[40s.xlsx]Sheet1 (4)'!$G$10:$H$10</c:f>
              <c:numCache>
                <c:formatCode>General</c:formatCode>
                <c:ptCount val="2"/>
                <c:pt idx="0">
                  <c:v>1.7</c:v>
                </c:pt>
                <c:pt idx="1">
                  <c:v>32500</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'[40s.xlsx]Sheet1 (2)'!$F$10</c:f>
              <c:strCache>
                <c:ptCount val="1"/>
                <c:pt idx="0">
                  <c:v>制造业增加值</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 (2)'!$G$9:$H$9</c:f>
              <c:numCache>
                <c:formatCode>General</c:formatCode>
                <c:ptCount val="2"/>
                <c:pt idx="0">
                  <c:v>1978</c:v>
                </c:pt>
                <c:pt idx="1">
                  <c:v>2021</c:v>
                </c:pt>
              </c:numCache>
            </c:numRef>
          </c:cat>
          <c:val>
            <c:numRef>
              <c:f>'[40s.xlsx]Sheet1 (2)'!$G$10:$H$10</c:f>
              <c:numCache>
                <c:formatCode>General</c:formatCode>
                <c:ptCount val="2"/>
                <c:pt idx="0">
                  <c:v>600</c:v>
                </c:pt>
                <c:pt idx="1">
                  <c:v>50000</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blipFill rotWithShape="1">
              <a:blip xmlns:r="http://schemas.openxmlformats.org/officeDocument/2006/relationships" r:embed="rId2"/>
              <a:stretch>
                <a:fillRect/>
              </a:stretch>
            </a:blipFill>
          </c:spPr>
          <c:explosion val="0"/>
          <c:dPt>
            <c:idx val="0"/>
            <c:bubble3D val="0"/>
            <c:spPr>
              <a:blipFill rotWithShape="1">
                <a:blip xmlns:r="http://schemas.openxmlformats.org/officeDocument/2006/relationships" r:embed="rId2"/>
                <a:stretch>
                  <a:fillRect/>
                </a:stretch>
              </a:blipFill>
              <a:ln w="19050">
                <a:solidFill>
                  <a:schemeClr val="lt1"/>
                </a:solidFill>
              </a:ln>
              <a:effectLst/>
            </c:spPr>
          </c:dPt>
          <c:dLbls>
            <c:dLbl>
              <c:idx val="0"/>
              <c:layout>
                <c:manualLayout>
                  <c:x val="0.233635716251573"/>
                  <c:y val="0.015647930737348"/>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1">
                            <a:lumMod val="75000"/>
                            <a:lumOff val="25000"/>
                          </a:schemeClr>
                        </a:solidFill>
                        <a:latin typeface="+mn-lt"/>
                        <a:ea typeface="+mn-ea"/>
                        <a:cs typeface="+mn-cs"/>
                      </a:defRPr>
                    </a:pPr>
                    <a:r>
                      <a:rPr lang="en-US" altLang="zh-CN" sz="1000">
                        <a:solidFill>
                          <a:srgbClr val="FF0000"/>
                        </a:solidFill>
                        <a:uFillTx/>
                        <a:latin typeface="Adobe Gothic Std B" panose="020B0800000000000000" charset="-128"/>
                        <a:ea typeface="Adobe Gothic Std B" panose="020B0800000000000000" charset="-128"/>
                      </a:rPr>
                      <a:t>G</a:t>
                    </a:r>
                    <a:r>
                      <a:rPr sz="1000">
                        <a:solidFill>
                          <a:srgbClr val="FF0000"/>
                        </a:solidFill>
                        <a:uFillTx/>
                        <a:latin typeface="Adobe Gothic Std B" panose="020B0800000000000000" charset="-128"/>
                        <a:ea typeface="Adobe Gothic Std B" panose="020B0800000000000000" charset="-128"/>
                      </a:rPr>
                      <a:t>overn</a:t>
                    </a:r>
                    <a:r>
                      <a:rPr lang="en-US" altLang="zh-CN" sz="1000">
                        <a:solidFill>
                          <a:srgbClr val="FF0000"/>
                        </a:solidFill>
                        <a:uFillTx/>
                        <a:latin typeface="Adobe Gothic Std B" panose="020B0800000000000000" charset="-128"/>
                        <a:ea typeface="Adobe Gothic Std B" panose="020B0800000000000000" charset="-128"/>
                      </a:rPr>
                      <a:t>m</a:t>
                    </a:r>
                    <a:r>
                      <a:rPr sz="1000">
                        <a:solidFill>
                          <a:srgbClr val="FF0000"/>
                        </a:solidFill>
                        <a:uFillTx/>
                        <a:latin typeface="Adobe Gothic Std B" panose="020B0800000000000000" charset="-128"/>
                        <a:ea typeface="Adobe Gothic Std B" panose="020B0800000000000000" charset="-128"/>
                      </a:rPr>
                      <a:t>ent </a:t>
                    </a:r>
                    <a:r>
                      <a:rPr lang="en-US" altLang="zh-CN" sz="1000">
                        <a:solidFill>
                          <a:srgbClr val="FF0000"/>
                        </a:solidFill>
                        <a:uFillTx/>
                        <a:latin typeface="Adobe Gothic Std B" panose="020B0800000000000000" charset="-128"/>
                        <a:ea typeface="Adobe Gothic Std B" panose="020B0800000000000000" charset="-128"/>
                      </a:rPr>
                      <a:t>T</a:t>
                    </a:r>
                    <a:r>
                      <a:rPr sz="1000">
                        <a:solidFill>
                          <a:srgbClr val="FF0000"/>
                        </a:solidFill>
                        <a:uFillTx/>
                        <a:latin typeface="Adobe Gothic Std B" panose="020B0800000000000000" charset="-128"/>
                        <a:ea typeface="Adobe Gothic Std B" panose="020B0800000000000000" charset="-128"/>
                      </a:rPr>
                      <a:t>rust</a:t>
                    </a:r>
                    <a:endParaRPr sz="1400">
                      <a:solidFill>
                        <a:srgbClr val="FF0000"/>
                      </a:solidFill>
                      <a:uFillTx/>
                      <a:latin typeface="Adobe Gothic Std B" panose="020B0800000000000000" charset="-128"/>
                      <a:ea typeface="Adobe Gothic Std B" panose="020B0800000000000000" charset="-128"/>
                    </a:endParaRPr>
                  </a:p>
                  <a:p>
                    <a:pPr defTabSz="914400">
                      <a:defRPr lang="zh-CN" sz="900" b="0" i="0" u="none" strike="noStrike" kern="1200" baseline="0">
                        <a:solidFill>
                          <a:schemeClr val="tx1">
                            <a:lumMod val="75000"/>
                            <a:lumOff val="25000"/>
                          </a:schemeClr>
                        </a:solidFill>
                        <a:latin typeface="+mn-lt"/>
                        <a:ea typeface="+mn-ea"/>
                        <a:cs typeface="+mn-cs"/>
                      </a:defRPr>
                    </a:pPr>
                    <a:r>
                      <a:rPr sz="1400">
                        <a:solidFill>
                          <a:srgbClr val="FF0000"/>
                        </a:solidFill>
                        <a:uFillTx/>
                        <a:latin typeface="Adobe Gothic Std B" panose="020B0800000000000000" charset="-128"/>
                        <a:ea typeface="Adobe Gothic Std B" panose="020B0800000000000000" charset="-128"/>
                      </a:rPr>
                      <a:t>91%</a:t>
                    </a:r>
                    <a:endParaRPr sz="1400">
                      <a:solidFill>
                        <a:srgbClr val="FF0000"/>
                      </a:solidFill>
                      <a:uFillTx/>
                      <a:latin typeface="Adobe Gothic Std B" panose="020B0800000000000000" charset="-128"/>
                      <a:ea typeface="Adobe Gothic Std B" panose="020B0800000000000000" charset="-128"/>
                    </a:endParaRPr>
                  </a:p>
                </c:rich>
              </c:tx>
              <c:showLegendKey val="0"/>
              <c:showVal val="1"/>
              <c:showCatName val="0"/>
              <c:showSerName val="0"/>
              <c:showPercent val="0"/>
              <c:showBubbleSize val="0"/>
              <c:extLst>
                <c:ext xmlns:c15="http://schemas.microsoft.com/office/drawing/2012/chart" uri="{CE6537A1-D6FC-4f65-9D91-7224C49458BB}">
                  <c15:layout>
                    <c:manualLayout>
                      <c:w val="0.252894662524711"/>
                      <c:h val="0.171523598352867"/>
                    </c:manualLayout>
                  </c15:layout>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val>
            <c:numRef>
              <c:f>[40s.xlsx]Sheet1!$D$21</c:f>
              <c:numCache>
                <c:formatCode>0%</c:formatCode>
                <c:ptCount val="1"/>
                <c:pt idx="0">
                  <c:v>0.91</c:v>
                </c:pt>
              </c:numCache>
            </c:numRef>
          </c:val>
        </c:ser>
        <c:dLbls>
          <c:showLegendKey val="0"/>
          <c:showVal val="1"/>
          <c:showCatName val="0"/>
          <c:showSerName val="0"/>
          <c:showPercent val="0"/>
          <c:showBubbleSize val="0"/>
          <c:showLeaderLines val="1"/>
        </c:dLbls>
        <c:firstSliceAng val="89"/>
        <c:holeSize val="28"/>
      </c:doughnutChart>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'[40s.xlsx]Sheet1 (5)'!$F$10</c:f>
              <c:strCache>
                <c:ptCount val="1"/>
                <c:pt idx="0">
                  <c:v>粮食总量</c:v>
                </c:pt>
              </c:strCache>
            </c:strRef>
          </c:tx>
          <c:spPr/>
          <c:invertIfNegative val="0"/>
          <c:dPt>
            <c:idx val="0"/>
            <c:invertIfNegative val="0"/>
            <c:bubble3D val="0"/>
            <c:spPr>
              <a:solidFill>
                <a:schemeClr val="accent1"/>
              </a:solidFill>
              <a:ln>
                <a:noFill/>
              </a:ln>
              <a:effectLst/>
            </c:spPr>
          </c:dPt>
          <c:dPt>
            <c:idx val="1"/>
            <c:invertIfNegative val="0"/>
            <c:bubble3D val="0"/>
            <c:spPr>
              <a:solidFill>
                <a:schemeClr val="accent2"/>
              </a:solidFill>
              <a:ln>
                <a:noFill/>
              </a:ln>
              <a:effectLst/>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 (5)'!$G$9:$H$9</c:f>
              <c:numCache>
                <c:formatCode>General</c:formatCode>
                <c:ptCount val="2"/>
                <c:pt idx="0">
                  <c:v>1978</c:v>
                </c:pt>
                <c:pt idx="1">
                  <c:v>2021</c:v>
                </c:pt>
              </c:numCache>
            </c:numRef>
          </c:cat>
          <c:val>
            <c:numRef>
              <c:f>'[40s.xlsx]Sheet1 (5)'!$G$10:$H$10</c:f>
              <c:numCache>
                <c:formatCode>General</c:formatCode>
                <c:ptCount val="2"/>
                <c:pt idx="0">
                  <c:v>3</c:v>
                </c:pt>
                <c:pt idx="1">
                  <c:v>6.8</c:v>
                </c:pt>
              </c:numCache>
            </c:numRef>
          </c:val>
        </c:ser>
        <c:dLbls>
          <c:showLegendKey val="0"/>
          <c:showVal val="1"/>
          <c:showCatName val="0"/>
          <c:showSerName val="0"/>
          <c:showPercent val="0"/>
          <c:showBubbleSize val="0"/>
        </c:dLbls>
        <c:gapWidth val="219"/>
        <c:overlap val="-27"/>
        <c:axId val="87064305"/>
        <c:axId val="624446832"/>
      </c:bar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gradFill>
      <a:gsLst>
        <a:gs pos="0">
          <a:srgbClr val="FFE7E7"/>
        </a:gs>
        <a:gs pos="100000">
          <a:srgbClr val="CF6D6D"/>
        </a:gs>
      </a:gsLst>
      <a:lin ang="5400000" scaled="0"/>
    </a:gra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1"/>
        <c:ser>
          <c:idx val="0"/>
          <c:order val="0"/>
          <c:tx>
            <c:strRef>
              <c:f>'[40s.xlsx]Sheet1 (6)'!$A$10</c:f>
              <c:strCache>
                <c:ptCount val="1"/>
                <c:pt idx="0">
                  <c:v>城镇化水平</c:v>
                </c:pt>
              </c:strCache>
            </c:strRef>
          </c:tx>
          <c:spPr>
            <a:ln w="50800" cap="rnd" cmpd="sng">
              <a:solidFill>
                <a:srgbClr val="FF0000"/>
              </a:solidFill>
              <a:prstDash val="solid"/>
              <a:round/>
              <a:headEnd type="none"/>
              <a:tailEnd type="none" w="lg" len="lg"/>
            </a:ln>
            <a:sp3d contourW="50800"/>
          </c:spPr>
          <c:marker>
            <c:symbol val="circle"/>
            <c:size val="5"/>
            <c:spPr>
              <a:solidFill>
                <a:schemeClr val="accent1"/>
              </a:solidFill>
              <a:ln w="28575">
                <a:solidFill>
                  <a:schemeClr val="accent1"/>
                </a:solidFill>
              </a:ln>
              <a:effectLst/>
            </c:spPr>
          </c:marker>
          <c:dPt>
            <c:idx val="0"/>
            <c:marker>
              <c:symbol val="circle"/>
              <c:size val="5"/>
              <c:spPr>
                <a:solidFill>
                  <a:schemeClr val="accent1"/>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Pt>
            <c:idx val="1"/>
            <c:marker>
              <c:symbol val="circle"/>
              <c:size val="5"/>
              <c:spPr>
                <a:solidFill>
                  <a:schemeClr val="accent2"/>
                </a:solidFill>
                <a:ln w="28575">
                  <a:solidFill>
                    <a:schemeClr val="accent2"/>
                  </a:solidFill>
                </a:ln>
                <a:effectLst/>
              </c:spPr>
            </c:marker>
            <c:bubble3D val="0"/>
            <c:spPr>
              <a:ln w="50800" cap="rnd" cmpd="sng">
                <a:solidFill>
                  <a:srgbClr val="FF0000"/>
                </a:solidFill>
                <a:prstDash val="solid"/>
                <a:round/>
                <a:headEnd type="none"/>
                <a:tailEnd type="none" w="lg" len="lg"/>
              </a:ln>
              <a:effectLst/>
              <a:sp3d contourW="50800"/>
            </c:spPr>
          </c:dPt>
          <c:dPt>
            <c:idx val="2"/>
            <c:marker>
              <c:symbol val="circle"/>
              <c:size val="5"/>
              <c:spPr>
                <a:solidFill>
                  <a:schemeClr val="accent3"/>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Pt>
            <c:idx val="3"/>
            <c:marker>
              <c:symbol val="circle"/>
              <c:size val="5"/>
              <c:spPr>
                <a:solidFill>
                  <a:schemeClr val="accent4"/>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Pt>
            <c:idx val="4"/>
            <c:marker>
              <c:symbol val="circle"/>
              <c:size val="5"/>
              <c:spPr>
                <a:solidFill>
                  <a:schemeClr val="accent5"/>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Pt>
            <c:idx val="5"/>
            <c:marker>
              <c:symbol val="circle"/>
              <c:size val="5"/>
              <c:spPr>
                <a:solidFill>
                  <a:schemeClr val="accent6"/>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Pt>
            <c:idx val="6"/>
            <c:marker>
              <c:symbol val="circle"/>
              <c:size val="5"/>
              <c:spPr>
                <a:solidFill>
                  <a:schemeClr val="accent1">
                    <a:lumMod val="60000"/>
                  </a:schemeClr>
                </a:solidFill>
                <a:ln w="28575">
                  <a:solidFill>
                    <a:schemeClr val="accent1"/>
                  </a:solidFill>
                </a:ln>
                <a:effectLst/>
              </c:spPr>
            </c:marker>
            <c:bubble3D val="0"/>
            <c:spPr>
              <a:ln w="50800" cap="rnd" cmpd="sng">
                <a:solidFill>
                  <a:srgbClr val="FF0000"/>
                </a:solidFill>
                <a:prstDash val="solid"/>
                <a:round/>
                <a:headEnd type="none"/>
                <a:tailEnd type="none" w="lg" len="lg"/>
              </a:ln>
              <a:effectLst/>
              <a:sp3d contourW="50800"/>
            </c:spPr>
          </c:dPt>
          <c:dLbls>
            <c:spPr>
              <a:noFill/>
              <a:ln>
                <a:noFill/>
              </a:ln>
              <a:effectLst/>
            </c:spPr>
            <c:txPr>
              <a:bodyPr rot="0" spcFirstLastPara="0" vertOverflow="ellipsis" vert="horz" wrap="square" lIns="38100" tIns="19050" rIns="38100" bIns="19050" anchor="ctr" anchorCtr="1"/>
              <a:lstStyle/>
              <a:p>
                <a:pPr>
                  <a:defRPr lang="zh-CN" sz="900" b="1" i="0" u="none" strike="noStrike" kern="1200" cap="none" spc="0" normalizeH="0" baseline="0">
                    <a:solidFill>
                      <a:schemeClr val="tx1"/>
                    </a:solidFill>
                    <a:uFill>
                      <a:solidFill>
                        <a:schemeClr val="tx1">
                          <a:lumMod val="75000"/>
                          <a:lumOff val="25000"/>
                        </a:schemeClr>
                      </a:solidFill>
                    </a:u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'[40s.xlsx]Sheet1 (6)'!$B$9:$H$9</c:f>
              <c:numCache>
                <c:formatCode>General</c:formatCode>
                <c:ptCount val="7"/>
                <c:pt idx="0">
                  <c:v>1978</c:v>
                </c:pt>
                <c:pt idx="1">
                  <c:v>1982</c:v>
                </c:pt>
                <c:pt idx="2">
                  <c:v>1990</c:v>
                </c:pt>
                <c:pt idx="3">
                  <c:v>2000</c:v>
                </c:pt>
                <c:pt idx="4">
                  <c:v>2010</c:v>
                </c:pt>
                <c:pt idx="5">
                  <c:v>2020</c:v>
                </c:pt>
                <c:pt idx="6">
                  <c:v>2021</c:v>
                </c:pt>
              </c:numCache>
            </c:numRef>
          </c:cat>
          <c:val>
            <c:numRef>
              <c:f>'[40s.xlsx]Sheet1 (6)'!$B$10:$H$10</c:f>
              <c:numCache>
                <c:formatCode>0%</c:formatCode>
                <c:ptCount val="7"/>
                <c:pt idx="0">
                  <c:v>0.18</c:v>
                </c:pt>
                <c:pt idx="1" c:formatCode="0.00%">
                  <c:v>0.2091</c:v>
                </c:pt>
                <c:pt idx="2" c:formatCode="0.00%">
                  <c:v>0.2644</c:v>
                </c:pt>
                <c:pt idx="3" c:formatCode="0.00%">
                  <c:v>0.3622</c:v>
                </c:pt>
                <c:pt idx="4" c:formatCode="0.00%">
                  <c:v>0.4968</c:v>
                </c:pt>
                <c:pt idx="5" c:formatCode="0.00%">
                  <c:v>0.6389</c:v>
                </c:pt>
                <c:pt idx="6">
                  <c:v>0.65</c:v>
                </c:pt>
              </c:numCache>
            </c:numRef>
          </c:val>
          <c:smooth val="0"/>
        </c:ser>
        <c:dLbls>
          <c:showLegendKey val="0"/>
          <c:showVal val="1"/>
          <c:showCatName val="0"/>
          <c:showSerName val="0"/>
          <c:showPercent val="0"/>
          <c:showBubbleSize val="0"/>
        </c:dLbls>
        <c:marker val="1"/>
        <c:smooth val="0"/>
        <c:axId val="87064305"/>
        <c:axId val="624446832"/>
      </c:lineChart>
      <c:catAx>
        <c:axId val="87064305"/>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cap="none" spc="0" normalizeH="0" baseline="0">
                <a:solidFill>
                  <a:schemeClr val="tx1"/>
                </a:solidFill>
                <a:uFill>
                  <a:solidFill>
                    <a:schemeClr val="tx1">
                      <a:lumMod val="65000"/>
                      <a:lumOff val="35000"/>
                    </a:schemeClr>
                  </a:solidFill>
                </a:uFill>
                <a:latin typeface="+mn-lt"/>
                <a:ea typeface="黑体" panose="02010609060101010101" charset="-122"/>
                <a:cs typeface="+mn-cs"/>
              </a:defRPr>
            </a:pPr>
          </a:p>
        </c:txPr>
        <c:crossAx val="624446832"/>
        <c:crosses val="autoZero"/>
        <c:auto val="1"/>
        <c:lblAlgn val="ctr"/>
        <c:lblOffset val="100"/>
        <c:noMultiLvlLbl val="0"/>
      </c:catAx>
      <c:valAx>
        <c:axId val="624446832"/>
        <c:scaling>
          <c:orientation val="minMax"/>
        </c:scaling>
        <c:delete val="1"/>
        <c:axPos val="l"/>
        <c:numFmt formatCode="0%"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7064305"/>
        <c:crosses val="autoZero"/>
        <c:crossBetween val="between"/>
      </c:valAx>
      <c:spPr>
        <a:noFill/>
        <a:ln>
          <a:noFill/>
        </a:ln>
        <a:effectLst/>
      </c:spPr>
    </c:plotArea>
    <c:plotVisOnly val="1"/>
    <c:dispBlanksAs val="gap"/>
    <c:showDLblsOverMax val="0"/>
  </c:chart>
  <c:spPr>
    <a:blipFill rotWithShape="1">
      <a:blip xmlns:r="http://schemas.openxmlformats.org/officeDocument/2006/relationships" r:embed="rId2">
        <a:alphaModFix amt="57000"/>
      </a:blip>
      <a:stretch>
        <a:fillRect/>
      </a:stretch>
    </a:blip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jpeg"/><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7325" y="4221163"/>
            <a:ext cx="112395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标题 6"/>
          <p:cNvSpPr>
            <a:spLocks noGrp="1"/>
          </p:cNvSpPr>
          <p:nvPr>
            <p:ph type="ctrTitle"/>
          </p:nvPr>
        </p:nvSpPr>
        <p:spPr>
          <a:xfrm>
            <a:off x="626431" y="2054279"/>
            <a:ext cx="10937866" cy="1446549"/>
          </a:xfrm>
          <a:noFill/>
          <a:ln>
            <a:noFill/>
          </a:ln>
        </p:spPr>
        <p:txBody>
          <a:bodyPr rtlCol="0">
            <a:noAutofit/>
            <a:scene3d>
              <a:camera prst="orthographicFront"/>
              <a:lightRig rig="threePt" dir="t">
                <a:rot lat="0" lon="0" rev="600000"/>
              </a:lightRig>
            </a:scene3d>
            <a:sp3d extrusionH="76200" contourW="12700" prstMaterial="plastic">
              <a:bevelB w="69850" h="44450"/>
              <a:extrusionClr>
                <a:srgbClr val="EACA4E"/>
              </a:extrusionClr>
              <a:contourClr>
                <a:schemeClr val="accent6">
                  <a:lumMod val="75000"/>
                </a:schemeClr>
              </a:contourClr>
            </a:sp3d>
          </a:bodyPr>
          <a:lstStyle>
            <a:lvl1pPr algn="ctr">
              <a:defRPr lang="zh-CN" altLang="en-US" sz="6600" b="1" i="0" spc="-300" dirty="0">
                <a:ln w="25400">
                  <a:noFill/>
                </a:ln>
                <a:gradFill>
                  <a:gsLst>
                    <a:gs pos="0">
                      <a:schemeClr val="accent5"/>
                    </a:gs>
                    <a:gs pos="74000">
                      <a:schemeClr val="accent5">
                        <a:lumMod val="60000"/>
                        <a:lumOff val="40000"/>
                      </a:schemeClr>
                    </a:gs>
                    <a:gs pos="83000">
                      <a:schemeClr val="accent5">
                        <a:lumMod val="75000"/>
                      </a:schemeClr>
                    </a:gs>
                    <a:gs pos="100000">
                      <a:schemeClr val="accent5"/>
                    </a:gs>
                  </a:gsLst>
                  <a:lin ang="5400000" scaled="1"/>
                </a:gradFill>
                <a:effectLst>
                  <a:outerShdw blurRad="76200" dist="38100" dir="5400000" algn="t" rotWithShape="0">
                    <a:prstClr val="black">
                      <a:alpha val="40000"/>
                    </a:prstClr>
                  </a:outerShdw>
                </a:effectLst>
                <a:latin typeface="+mj-ea"/>
                <a:ea typeface="+mj-ea"/>
                <a:cs typeface="+mn-cs"/>
              </a:defRPr>
            </a:lvl1pPr>
          </a:lstStyle>
          <a:p>
            <a:pPr lvl="0"/>
            <a:r>
              <a:rPr lang="zh-CN" altLang="en-US" noProof="1" smtClean="0"/>
              <a:t>单击此处编辑母版标题样式</a:t>
            </a:r>
            <a:endParaRPr lang="zh-CN" altLang="en-US" noProof="1"/>
          </a:p>
        </p:txBody>
      </p:sp>
      <p:sp>
        <p:nvSpPr>
          <p:cNvPr id="8" name="副标题 7"/>
          <p:cNvSpPr>
            <a:spLocks noGrp="1"/>
          </p:cNvSpPr>
          <p:nvPr>
            <p:ph type="subTitle" idx="1"/>
          </p:nvPr>
        </p:nvSpPr>
        <p:spPr>
          <a:xfrm>
            <a:off x="627380" y="3503295"/>
            <a:ext cx="10937875" cy="455295"/>
          </a:xfrm>
        </p:spPr>
        <p:txBody>
          <a:bodyPr rtlCol="0">
            <a:normAutofit/>
          </a:bodyPr>
          <a:lstStyle>
            <a:lvl1pPr marL="0" indent="0" algn="ctr">
              <a:buNone/>
              <a:defRPr lang="zh-CN" altLang="en-US" dirty="0">
                <a:solidFill>
                  <a:schemeClr val="accent5"/>
                </a:solidFill>
              </a:defRPr>
            </a:lvl1pPr>
          </a:lstStyle>
          <a:p>
            <a:pPr lvl="0"/>
            <a:r>
              <a:rPr lang="zh-CN" altLang="en-US" noProof="1"/>
              <a:t>单击此处编辑母版副标题样式</a:t>
            </a:r>
            <a:endParaRPr lang="zh-CN" altLang="en-US" noProof="1"/>
          </a:p>
        </p:txBody>
      </p:sp>
      <p:sp>
        <p:nvSpPr>
          <p:cNvPr id="6" name="日期占位符 3"/>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9" name="页脚占位符 4"/>
          <p:cNvSpPr>
            <a:spLocks noGrp="1"/>
          </p:cNvSpPr>
          <p:nvPr>
            <p:ph type="ftr" sz="quarter" idx="11"/>
          </p:nvPr>
        </p:nvSpPr>
        <p:spPr/>
        <p:txBody>
          <a:bodyPr/>
          <a:lstStyle>
            <a:lvl1pPr>
              <a:defRPr/>
            </a:lvl1pPr>
          </a:lstStyle>
          <a:p>
            <a:endParaRPr lang="zh-CN" altLang="en-US"/>
          </a:p>
        </p:txBody>
      </p:sp>
      <p:sp>
        <p:nvSpPr>
          <p:cNvPr id="10" name="灯片编号占位符 5"/>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40715" y="1462405"/>
            <a:ext cx="10515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9" name="标题 10"/>
          <p:cNvSpPr>
            <a:spLocks noGrp="1"/>
          </p:cNvSpPr>
          <p:nvPr>
            <p:ph type="title"/>
          </p:nvPr>
        </p:nvSpPr>
        <p:spPr>
          <a:xfrm>
            <a:off x="640927" y="509906"/>
            <a:ext cx="7382933" cy="584836"/>
          </a:xfrm>
        </p:spPr>
        <p:txBody>
          <a:bodyPr>
            <a:normAutofit/>
          </a:bodyPr>
          <a:lstStyle>
            <a:lvl1pPr>
              <a:defRPr sz="3200" b="1">
                <a:solidFill>
                  <a:schemeClr val="accent1"/>
                </a:solidFill>
              </a:defRPr>
            </a:lvl1pPr>
          </a:lstStyle>
          <a:p>
            <a:r>
              <a:rPr lang="zh-CN" altLang="en-US" noProof="1" smtClean="0"/>
              <a:t>单击此处编辑母版标题样式</a:t>
            </a:r>
            <a:endParaRPr lang="zh-CN" altLang="en-US" noProof="1"/>
          </a:p>
        </p:txBody>
      </p:sp>
      <p:sp>
        <p:nvSpPr>
          <p:cNvPr id="4" name="日期占位符 3"/>
          <p:cNvSpPr>
            <a:spLocks noGrp="1"/>
          </p:cNvSpPr>
          <p:nvPr>
            <p:ph type="dt" sz="half" idx="10"/>
          </p:nvPr>
        </p:nvSpPr>
        <p:spPr/>
        <p:txBody>
          <a:bodyPr/>
          <a:lstStyle>
            <a:lvl1pPr>
              <a:defRPr smtClean="0"/>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smtClean="0"/>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目录">
    <p:bg bwMode="auto">
      <p:bgPr>
        <a:solidFill>
          <a:schemeClr val="bg1"/>
        </a:solidFill>
        <a:effectLst/>
      </p:bgPr>
    </p:bg>
    <p:spTree>
      <p:nvGrpSpPr>
        <p:cNvPr id="1" name=""/>
        <p:cNvGrpSpPr/>
        <p:nvPr/>
      </p:nvGrpSpPr>
      <p:grpSpPr>
        <a:xfrm>
          <a:off x="0" y="0"/>
          <a:ext cx="0" cy="0"/>
          <a:chOff x="0" y="0"/>
          <a:chExt cx="0" cy="0"/>
        </a:xfrm>
      </p:grpSpPr>
      <p:pic>
        <p:nvPicPr>
          <p:cNvPr id="2" name="图片 23"/>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2DB5917-E824-4DBF-B344-9EB16D71D929}" type="slidenum">
              <a:rPr lang="zh-CN" altLang="en-US"/>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572102"/>
            <a:ext cx="5181600" cy="4351338"/>
          </a:xfrm>
        </p:spPr>
        <p:txBody>
          <a:bodyPr>
            <a:normAutofit/>
          </a:bodyPr>
          <a:lstStyle>
            <a:lvl1pPr>
              <a:defRPr sz="2400"/>
            </a:lvl1pPr>
            <a:lvl2pPr>
              <a:defRPr sz="1800"/>
            </a:lvl2pPr>
            <a:lvl3pPr>
              <a:defRPr sz="1800"/>
            </a:lvl3pPr>
            <a:lvl4pPr>
              <a:defRPr sz="1800"/>
            </a:lvl4pPr>
            <a:lvl5pPr>
              <a:defRPr sz="1800"/>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144260" y="1572102"/>
            <a:ext cx="5181600" cy="4351338"/>
          </a:xfrm>
        </p:spPr>
        <p:txBody>
          <a:bodyPr>
            <a:normAutofit/>
          </a:bodyPr>
          <a:lstStyle>
            <a:lvl1pPr>
              <a:defRPr sz="2400"/>
            </a:lvl1pPr>
            <a:lvl2pPr>
              <a:defRPr sz="1800"/>
            </a:lvl2pPr>
            <a:lvl3pPr>
              <a:defRPr sz="1800"/>
            </a:lvl3pPr>
            <a:lvl4pPr>
              <a:defRPr sz="1800"/>
            </a:lvl4pPr>
            <a:lvl5pPr>
              <a:defRPr sz="1800"/>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标题 10"/>
          <p:cNvSpPr>
            <a:spLocks noGrp="1"/>
          </p:cNvSpPr>
          <p:nvPr>
            <p:ph type="title"/>
          </p:nvPr>
        </p:nvSpPr>
        <p:spPr>
          <a:xfrm>
            <a:off x="640927" y="509906"/>
            <a:ext cx="7382933" cy="584836"/>
          </a:xfrm>
        </p:spPr>
        <p:txBody>
          <a:bodyPr>
            <a:normAutofit/>
          </a:bodyPr>
          <a:lstStyle>
            <a:lvl1pPr>
              <a:defRPr sz="3200" b="1">
                <a:solidFill>
                  <a:schemeClr val="accent1"/>
                </a:solidFill>
              </a:defRPr>
            </a:lvl1pPr>
          </a:lstStyle>
          <a:p>
            <a:r>
              <a:rPr lang="zh-CN" altLang="en-US" noProof="1" smtClean="0"/>
              <a:t>单击此处编辑母版标题样式</a:t>
            </a:r>
            <a:endParaRPr lang="zh-CN" altLang="en-US" noProof="1"/>
          </a:p>
        </p:txBody>
      </p:sp>
      <p:sp>
        <p:nvSpPr>
          <p:cNvPr id="5" name="日期占位符 3"/>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图片与文字">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3"/>
            </p:custDataLst>
          </p:nvPr>
        </p:nvSpPr>
        <p:spPr>
          <a:xfrm>
            <a:off x="2711450" y="1700213"/>
            <a:ext cx="8856663" cy="3889375"/>
          </a:xfrm>
          <a:prstGeom prst="rect">
            <a:avLst/>
          </a:prstGeom>
          <a:noFill/>
          <a:ln w="9525">
            <a:solidFill>
              <a:schemeClr val="accent1"/>
            </a:solidFill>
          </a:ln>
          <a:effectLst>
            <a:outerShdw blurRad="279400" dist="266700" dir="7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solidFill>
                <a:schemeClr val="bg1"/>
              </a:solidFill>
              <a:latin typeface="黑体" panose="02010609060101010101" charset="-122"/>
              <a:ea typeface="黑体" panose="02010609060101010101" charset="-122"/>
              <a:cs typeface="+mn-ea"/>
              <a:sym typeface="+mn-lt"/>
            </a:endParaRPr>
          </a:p>
        </p:txBody>
      </p:sp>
      <p:sp>
        <p:nvSpPr>
          <p:cNvPr id="18" name="图片占位符 17"/>
          <p:cNvSpPr>
            <a:spLocks noGrp="1"/>
          </p:cNvSpPr>
          <p:nvPr>
            <p:ph type="pic" sz="quarter" idx="14"/>
          </p:nvPr>
        </p:nvSpPr>
        <p:spPr>
          <a:xfrm>
            <a:off x="8610600" y="959377"/>
            <a:ext cx="3395663" cy="2201863"/>
          </a:xfrm>
        </p:spPr>
        <p:txBody>
          <a:bodyPr/>
          <a:lstStyle/>
          <a:p>
            <a:pPr lvl="0"/>
            <a:endParaRPr lang="zh-CN" altLang="en-US" noProof="1"/>
          </a:p>
        </p:txBody>
      </p:sp>
      <p:sp>
        <p:nvSpPr>
          <p:cNvPr id="16" name="图片占位符 15"/>
          <p:cNvSpPr>
            <a:spLocks noGrp="1"/>
          </p:cNvSpPr>
          <p:nvPr>
            <p:ph type="pic" sz="quarter" idx="13"/>
          </p:nvPr>
        </p:nvSpPr>
        <p:spPr>
          <a:xfrm>
            <a:off x="435690" y="3140916"/>
            <a:ext cx="3395270" cy="2210640"/>
          </a:xfrm>
        </p:spPr>
        <p:txBody>
          <a:bodyPr/>
          <a:lstStyle/>
          <a:p>
            <a:pPr lvl="0"/>
            <a:endParaRPr lang="zh-CN" altLang="en-US" noProof="1"/>
          </a:p>
        </p:txBody>
      </p:sp>
      <p:sp>
        <p:nvSpPr>
          <p:cNvPr id="20" name="文本占位符 19"/>
          <p:cNvSpPr>
            <a:spLocks noGrp="1"/>
          </p:cNvSpPr>
          <p:nvPr>
            <p:ph type="body" sz="quarter" idx="15"/>
          </p:nvPr>
        </p:nvSpPr>
        <p:spPr>
          <a:xfrm>
            <a:off x="3986213" y="2030931"/>
            <a:ext cx="4340225" cy="3465094"/>
          </a:xfrm>
        </p:spPr>
        <p:txBody>
          <a:bodyPr>
            <a:normAutofit/>
          </a:bodyPr>
          <a:lstStyle>
            <a:lvl1pPr marL="0" indent="0">
              <a:buNone/>
              <a:defRPr sz="1400">
                <a:solidFill>
                  <a:schemeClr val="tx1">
                    <a:lumMod val="75000"/>
                    <a:lumOff val="25000"/>
                  </a:schemeClr>
                </a:solidFill>
                <a:latin typeface="黑体" panose="02010609060101010101" charset="-122"/>
                <a:ea typeface="黑体" panose="02010609060101010101" charset="-122"/>
              </a:defRPr>
            </a:lvl1pPr>
          </a:lstStyle>
          <a:p>
            <a:pPr lvl="0"/>
            <a:endParaRPr lang="zh-CN" altLang="en-US" noProof="1"/>
          </a:p>
        </p:txBody>
      </p:sp>
      <p:sp>
        <p:nvSpPr>
          <p:cNvPr id="22" name="文本占位符 21"/>
          <p:cNvSpPr>
            <a:spLocks noGrp="1"/>
          </p:cNvSpPr>
          <p:nvPr>
            <p:ph type="body" sz="quarter" idx="16"/>
          </p:nvPr>
        </p:nvSpPr>
        <p:spPr>
          <a:xfrm>
            <a:off x="8610600" y="3594961"/>
            <a:ext cx="2852738" cy="1843814"/>
          </a:xfrm>
        </p:spPr>
        <p:txBody>
          <a:bodyPr>
            <a:normAutofit/>
          </a:bodyPr>
          <a:lstStyle>
            <a:lvl1pPr marL="0" indent="0">
              <a:buNone/>
              <a:defRPr sz="1400" b="0">
                <a:solidFill>
                  <a:schemeClr val="tx1">
                    <a:lumMod val="75000"/>
                    <a:lumOff val="25000"/>
                  </a:schemeClr>
                </a:solidFill>
                <a:latin typeface="黑体" panose="02010609060101010101" charset="-122"/>
                <a:ea typeface="黑体" panose="02010609060101010101" charset="-122"/>
              </a:defRPr>
            </a:lvl1pPr>
          </a:lstStyle>
          <a:p>
            <a:pPr lvl="0"/>
            <a:r>
              <a:rPr lang="zh-CN" altLang="en-US" noProof="1" smtClean="0"/>
              <a:t>单击此处编辑母版文本样式</a:t>
            </a:r>
            <a:endParaRPr lang="zh-CN" altLang="en-US" noProof="1" smtClean="0"/>
          </a:p>
        </p:txBody>
      </p:sp>
      <p:sp>
        <p:nvSpPr>
          <p:cNvPr id="14" name="标题 10"/>
          <p:cNvSpPr>
            <a:spLocks noGrp="1"/>
          </p:cNvSpPr>
          <p:nvPr>
            <p:ph type="title"/>
          </p:nvPr>
        </p:nvSpPr>
        <p:spPr>
          <a:xfrm>
            <a:off x="640927" y="509906"/>
            <a:ext cx="7382933" cy="584836"/>
          </a:xfrm>
        </p:spPr>
        <p:txBody>
          <a:bodyPr>
            <a:normAutofit/>
          </a:bodyPr>
          <a:lstStyle>
            <a:lvl1pPr>
              <a:defRPr sz="3200" b="1">
                <a:solidFill>
                  <a:schemeClr val="accent1"/>
                </a:solidFill>
              </a:defRPr>
            </a:lvl1pPr>
          </a:lstStyle>
          <a:p>
            <a:r>
              <a:rPr lang="zh-CN" altLang="en-US" noProof="1" smtClean="0"/>
              <a:t>单击此处编辑母版标题样式</a:t>
            </a:r>
            <a:endParaRPr lang="zh-CN" altLang="en-US" noProof="1"/>
          </a:p>
        </p:txBody>
      </p:sp>
      <p:sp>
        <p:nvSpPr>
          <p:cNvPr id="8" name="日期占位符 1"/>
          <p:cNvSpPr>
            <a:spLocks noGrp="1"/>
          </p:cNvSpPr>
          <p:nvPr>
            <p:ph type="dt" sz="half" idx="17"/>
          </p:nvPr>
        </p:nvSpPr>
        <p:spPr/>
        <p:txBody>
          <a:bodyPr/>
          <a:lstStyle>
            <a:lvl1pPr>
              <a:defRPr/>
            </a:lvl1pPr>
          </a:lstStyle>
          <a:p>
            <a:pPr>
              <a:defRPr/>
            </a:pPr>
            <a:endParaRPr lang="zh-CN" altLang="en-US"/>
          </a:p>
        </p:txBody>
      </p:sp>
      <p:sp>
        <p:nvSpPr>
          <p:cNvPr id="9" name="页脚占位符 2"/>
          <p:cNvSpPr>
            <a:spLocks noGrp="1"/>
          </p:cNvSpPr>
          <p:nvPr>
            <p:ph type="ftr" sz="quarter" idx="18"/>
          </p:nvPr>
        </p:nvSpPr>
        <p:spPr/>
        <p:txBody>
          <a:bodyPr/>
          <a:lstStyle>
            <a:lvl1pPr>
              <a:defRPr/>
            </a:lvl1pPr>
          </a:lstStyle>
          <a:p>
            <a:pPr>
              <a:defRPr/>
            </a:pPr>
            <a:endParaRPr lang="zh-CN" altLang="en-US"/>
          </a:p>
        </p:txBody>
      </p:sp>
      <p:sp>
        <p:nvSpPr>
          <p:cNvPr id="10" name="灯片编号占位符 3"/>
          <p:cNvSpPr>
            <a:spLocks noGrp="1"/>
          </p:cNvSpPr>
          <p:nvPr>
            <p:ph type="sldNum" sz="quarter" idx="19"/>
          </p:nvPr>
        </p:nvSpPr>
        <p:spPr/>
        <p:txBody>
          <a:bodyPr/>
          <a:lstStyle>
            <a:lvl1pPr>
              <a:defRPr/>
            </a:lvl1pPr>
          </a:lstStyle>
          <a:p>
            <a:pPr>
              <a:defRPr/>
            </a:pPr>
            <a:fld id="{71EF14B0-B912-4BAC-883B-3A354CA0A6C1}" type="slidenum">
              <a:rPr lang="zh-CN" altLang="en-US"/>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a:p>
        </p:txBody>
      </p:sp>
      <p:sp>
        <p:nvSpPr>
          <p:cNvPr id="4" name="内容占位符 3"/>
          <p:cNvSpPr>
            <a:spLocks noGrp="1"/>
          </p:cNvSpPr>
          <p:nvPr>
            <p:ph sz="half" idx="2"/>
          </p:nvPr>
        </p:nvSpPr>
        <p:spPr>
          <a:xfrm>
            <a:off x="839788" y="2615609"/>
            <a:ext cx="5157787" cy="3574054"/>
          </a:xfrm>
        </p:spPr>
        <p:txBody>
          <a:bodyPr>
            <a:normAutofit/>
          </a:bodyPr>
          <a:lstStyle>
            <a:lvl1pPr>
              <a:defRPr sz="2000"/>
            </a:lvl1pPr>
            <a:lvl2pPr>
              <a:defRPr sz="1800"/>
            </a:lvl2pPr>
            <a:lvl3pPr>
              <a:defRPr sz="1800"/>
            </a:lvl3pPr>
            <a:lvl4pPr>
              <a:defRPr sz="1800"/>
            </a:lvl4pPr>
            <a:lvl5pPr>
              <a:defRPr sz="1800"/>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615609"/>
            <a:ext cx="5183188" cy="3574054"/>
          </a:xfrm>
        </p:spPr>
        <p:txBody>
          <a:bodyPr>
            <a:normAutofit/>
          </a:bodyPr>
          <a:lstStyle>
            <a:lvl1pPr>
              <a:defRPr sz="2000"/>
            </a:lvl1pPr>
            <a:lvl2pPr>
              <a:defRPr sz="1800"/>
            </a:lvl2pPr>
            <a:lvl3pPr>
              <a:defRPr sz="1800"/>
            </a:lvl3pPr>
            <a:lvl4pPr>
              <a:defRPr sz="1800"/>
            </a:lvl4pPr>
            <a:lvl5pPr>
              <a:defRPr sz="1800"/>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11" name="标题 10"/>
          <p:cNvSpPr>
            <a:spLocks noGrp="1"/>
          </p:cNvSpPr>
          <p:nvPr>
            <p:ph type="title"/>
          </p:nvPr>
        </p:nvSpPr>
        <p:spPr>
          <a:xfrm>
            <a:off x="640927" y="509906"/>
            <a:ext cx="7382933" cy="584836"/>
          </a:xfrm>
        </p:spPr>
        <p:txBody>
          <a:bodyPr>
            <a:normAutofit/>
          </a:bodyPr>
          <a:lstStyle>
            <a:lvl1pPr>
              <a:defRPr sz="3200" b="1">
                <a:solidFill>
                  <a:schemeClr val="accent1"/>
                </a:solidFill>
              </a:defRPr>
            </a:lvl1pPr>
          </a:lstStyle>
          <a:p>
            <a:r>
              <a:rPr lang="zh-CN" altLang="en-US" noProof="1" smtClean="0"/>
              <a:t>单击此处编辑母版标题样式</a:t>
            </a:r>
            <a:endParaRPr lang="zh-CN" altLang="en-US" noProof="1"/>
          </a:p>
        </p:txBody>
      </p:sp>
      <p:sp>
        <p:nvSpPr>
          <p:cNvPr id="7" name="日期占位符 3"/>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8" name="页脚占位符 4"/>
          <p:cNvSpPr>
            <a:spLocks noGrp="1"/>
          </p:cNvSpPr>
          <p:nvPr>
            <p:ph type="ftr" sz="quarter" idx="11"/>
          </p:nvPr>
        </p:nvSpPr>
        <p:spPr/>
        <p:txBody>
          <a:bodyPr/>
          <a:lstStyle>
            <a:lvl1pPr>
              <a:defRPr/>
            </a:lvl1pPr>
          </a:lstStyle>
          <a:p>
            <a:endParaRPr lang="zh-CN" altLang="en-US"/>
          </a:p>
        </p:txBody>
      </p:sp>
      <p:sp>
        <p:nvSpPr>
          <p:cNvPr id="9" name="灯片编号占位符 5"/>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纵轴中段">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0" name="组合 7"/>
          <p:cNvGrpSpPr/>
          <p:nvPr/>
        </p:nvGrpSpPr>
        <p:grpSpPr bwMode="auto">
          <a:xfrm>
            <a:off x="5851525" y="3175"/>
            <a:ext cx="96838" cy="6854825"/>
            <a:chOff x="4514304" y="1627801"/>
            <a:chExt cx="93134" cy="5181983"/>
          </a:xfrm>
        </p:grpSpPr>
        <p:cxnSp>
          <p:nvCxnSpPr>
            <p:cNvPr id="11" name="直接连接符 10"/>
            <p:cNvCxnSpPr/>
            <p:nvPr>
              <p:custDataLst>
                <p:tags r:id="rId3"/>
              </p:custDataLst>
            </p:nvPr>
          </p:nvCxnSpPr>
          <p:spPr>
            <a:xfrm>
              <a:off x="4514304" y="1627801"/>
              <a:ext cx="0" cy="518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4"/>
              </p:custDataLst>
            </p:nvPr>
          </p:nvCxnSpPr>
          <p:spPr>
            <a:xfrm flipH="1">
              <a:off x="4607438" y="1627801"/>
              <a:ext cx="0" cy="518198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4"/>
          <p:cNvGrpSpPr/>
          <p:nvPr/>
        </p:nvGrpSpPr>
        <p:grpSpPr bwMode="auto">
          <a:xfrm>
            <a:off x="5840413" y="2571750"/>
            <a:ext cx="868362" cy="331788"/>
            <a:chOff x="9216" y="6091"/>
            <a:chExt cx="1364" cy="521"/>
          </a:xfrm>
        </p:grpSpPr>
        <p:sp>
          <p:nvSpPr>
            <p:cNvPr id="14" name="任意多边形 13"/>
            <p:cNvSpPr/>
            <p:nvPr>
              <p:custDataLst>
                <p:tags r:id="rId5"/>
              </p:custDataLst>
            </p:nvPr>
          </p:nvSpPr>
          <p:spPr>
            <a:xfrm rot="16200000">
              <a:off x="9322" y="6007"/>
              <a:ext cx="446" cy="673"/>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黑体" panose="02010609060101010101" charset="-122"/>
                <a:ea typeface="黑体" panose="02010609060101010101" charset="-122"/>
                <a:sym typeface="Arial" panose="020B0604020202020204" pitchFamily="34" charset="0"/>
              </a:endParaRPr>
            </a:p>
          </p:txBody>
        </p:sp>
        <p:grpSp>
          <p:nvGrpSpPr>
            <p:cNvPr id="15" name="组合 16"/>
            <p:cNvGrpSpPr/>
            <p:nvPr/>
          </p:nvGrpSpPr>
          <p:grpSpPr bwMode="auto">
            <a:xfrm>
              <a:off x="10059" y="6091"/>
              <a:ext cx="521" cy="521"/>
              <a:chOff x="6931534" y="3496733"/>
              <a:chExt cx="287867" cy="287867"/>
            </a:xfrm>
          </p:grpSpPr>
          <p:sp>
            <p:nvSpPr>
              <p:cNvPr id="16" name="同心圆 15"/>
              <p:cNvSpPr/>
              <p:nvPr>
                <p:custDataLst>
                  <p:tags r:id="rId6"/>
                </p:custDataLst>
              </p:nvPr>
            </p:nvSpPr>
            <p:spPr>
              <a:xfrm>
                <a:off x="6931445" y="3496733"/>
                <a:ext cx="287956" cy="287867"/>
              </a:xfrm>
              <a:prstGeom prst="donut">
                <a:avLst>
                  <a:gd name="adj" fmla="val 13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1400" noProof="1">
                  <a:solidFill>
                    <a:schemeClr val="tx1"/>
                  </a:solidFill>
                  <a:latin typeface="黑体" panose="02010609060101010101" charset="-122"/>
                  <a:ea typeface="黑体" panose="02010609060101010101" charset="-122"/>
                  <a:sym typeface="Arial" panose="020B0604020202020204" pitchFamily="34" charset="0"/>
                </a:endParaRPr>
              </a:p>
            </p:txBody>
          </p:sp>
          <p:sp>
            <p:nvSpPr>
              <p:cNvPr id="17" name="椭圆 16"/>
              <p:cNvSpPr/>
              <p:nvPr>
                <p:custDataLst>
                  <p:tags r:id="rId7"/>
                </p:custDataLst>
              </p:nvPr>
            </p:nvSpPr>
            <p:spPr>
              <a:xfrm>
                <a:off x="6998956" y="3564224"/>
                <a:ext cx="152934" cy="1528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defRPr/>
                </a:pPr>
                <a:endParaRPr lang="zh-CN" altLang="en-US" sz="800" noProof="1">
                  <a:solidFill>
                    <a:schemeClr val="tx1"/>
                  </a:solidFill>
                  <a:latin typeface="黑体" panose="02010609060101010101" charset="-122"/>
                  <a:ea typeface="黑体" panose="02010609060101010101" charset="-122"/>
                  <a:sym typeface="Arial" panose="020B0604020202020204" pitchFamily="34" charset="0"/>
                </a:endParaRPr>
              </a:p>
            </p:txBody>
          </p:sp>
        </p:grpSp>
      </p:grpSp>
      <p:grpSp>
        <p:nvGrpSpPr>
          <p:cNvPr id="18" name="组合 21"/>
          <p:cNvGrpSpPr/>
          <p:nvPr/>
        </p:nvGrpSpPr>
        <p:grpSpPr bwMode="auto">
          <a:xfrm>
            <a:off x="5076825" y="960438"/>
            <a:ext cx="892175" cy="330200"/>
            <a:chOff x="7961" y="3557"/>
            <a:chExt cx="1406" cy="521"/>
          </a:xfrm>
        </p:grpSpPr>
        <p:sp>
          <p:nvSpPr>
            <p:cNvPr id="19" name="任意多边形 18"/>
            <p:cNvSpPr/>
            <p:nvPr>
              <p:custDataLst>
                <p:tags r:id="rId8"/>
              </p:custDataLst>
            </p:nvPr>
          </p:nvSpPr>
          <p:spPr>
            <a:xfrm rot="5400000" flipH="1">
              <a:off x="8800" y="3471"/>
              <a:ext cx="443" cy="675"/>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黑体" panose="02010609060101010101" charset="-122"/>
                <a:ea typeface="黑体" panose="02010609060101010101" charset="-122"/>
                <a:sym typeface="Arial" panose="020B0604020202020204" pitchFamily="34" charset="0"/>
              </a:endParaRPr>
            </a:p>
          </p:txBody>
        </p:sp>
        <p:grpSp>
          <p:nvGrpSpPr>
            <p:cNvPr id="20" name="组合 23"/>
            <p:cNvGrpSpPr/>
            <p:nvPr/>
          </p:nvGrpSpPr>
          <p:grpSpPr bwMode="auto">
            <a:xfrm>
              <a:off x="7961" y="3557"/>
              <a:ext cx="521" cy="521"/>
              <a:chOff x="6931534" y="3496733"/>
              <a:chExt cx="287867" cy="287867"/>
            </a:xfrm>
          </p:grpSpPr>
          <p:sp>
            <p:nvSpPr>
              <p:cNvPr id="21" name="同心圆 20"/>
              <p:cNvSpPr/>
              <p:nvPr>
                <p:custDataLst>
                  <p:tags r:id="rId9"/>
                </p:custDataLst>
              </p:nvPr>
            </p:nvSpPr>
            <p:spPr>
              <a:xfrm>
                <a:off x="6931534" y="3496733"/>
                <a:ext cx="287519" cy="287867"/>
              </a:xfrm>
              <a:prstGeom prst="donut">
                <a:avLst>
                  <a:gd name="adj" fmla="val 13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1400" noProof="1">
                  <a:solidFill>
                    <a:schemeClr val="tx1"/>
                  </a:solidFill>
                  <a:latin typeface="黑体" panose="02010609060101010101" charset="-122"/>
                  <a:ea typeface="黑体" panose="02010609060101010101" charset="-122"/>
                  <a:sym typeface="Arial" panose="020B0604020202020204" pitchFamily="34" charset="0"/>
                </a:endParaRPr>
              </a:p>
            </p:txBody>
          </p:sp>
          <p:sp>
            <p:nvSpPr>
              <p:cNvPr id="22" name="椭圆 21"/>
              <p:cNvSpPr/>
              <p:nvPr>
                <p:custDataLst>
                  <p:tags r:id="rId10"/>
                </p:custDataLst>
              </p:nvPr>
            </p:nvSpPr>
            <p:spPr>
              <a:xfrm>
                <a:off x="6999267" y="3564547"/>
                <a:ext cx="152053" cy="152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defRPr/>
                </a:pPr>
                <a:endParaRPr lang="zh-CN" altLang="en-US" sz="800" noProof="1">
                  <a:solidFill>
                    <a:schemeClr val="tx1"/>
                  </a:solidFill>
                  <a:latin typeface="黑体" panose="02010609060101010101" charset="-122"/>
                  <a:ea typeface="黑体" panose="02010609060101010101" charset="-122"/>
                  <a:sym typeface="Arial" panose="020B0604020202020204" pitchFamily="34" charset="0"/>
                </a:endParaRPr>
              </a:p>
            </p:txBody>
          </p:sp>
        </p:grpSp>
      </p:grpSp>
      <p:grpSp>
        <p:nvGrpSpPr>
          <p:cNvPr id="23" name="组合 28"/>
          <p:cNvGrpSpPr/>
          <p:nvPr/>
        </p:nvGrpSpPr>
        <p:grpSpPr bwMode="auto">
          <a:xfrm>
            <a:off x="5083175" y="4240213"/>
            <a:ext cx="874713" cy="331787"/>
            <a:chOff x="7978" y="8703"/>
            <a:chExt cx="1406" cy="521"/>
          </a:xfrm>
        </p:grpSpPr>
        <p:sp>
          <p:nvSpPr>
            <p:cNvPr id="24" name="任意多边形 23"/>
            <p:cNvSpPr/>
            <p:nvPr>
              <p:custDataLst>
                <p:tags r:id="rId11"/>
              </p:custDataLst>
            </p:nvPr>
          </p:nvSpPr>
          <p:spPr>
            <a:xfrm rot="5400000" flipH="1">
              <a:off x="8824" y="8624"/>
              <a:ext cx="444" cy="676"/>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2800" noProof="1">
                <a:solidFill>
                  <a:schemeClr val="tx1"/>
                </a:solidFill>
                <a:latin typeface="黑体" panose="02010609060101010101" charset="-122"/>
                <a:ea typeface="黑体" panose="02010609060101010101" charset="-122"/>
                <a:sym typeface="Arial" panose="020B0604020202020204" pitchFamily="34" charset="0"/>
              </a:endParaRPr>
            </a:p>
          </p:txBody>
        </p:sp>
        <p:grpSp>
          <p:nvGrpSpPr>
            <p:cNvPr id="25" name="组合 30"/>
            <p:cNvGrpSpPr/>
            <p:nvPr/>
          </p:nvGrpSpPr>
          <p:grpSpPr bwMode="auto">
            <a:xfrm>
              <a:off x="7978" y="8703"/>
              <a:ext cx="521" cy="521"/>
              <a:chOff x="6931534" y="3496733"/>
              <a:chExt cx="287867" cy="287867"/>
            </a:xfrm>
          </p:grpSpPr>
          <p:sp>
            <p:nvSpPr>
              <p:cNvPr id="26" name="同心圆 25"/>
              <p:cNvSpPr/>
              <p:nvPr>
                <p:custDataLst>
                  <p:tags r:id="rId12"/>
                </p:custDataLst>
              </p:nvPr>
            </p:nvSpPr>
            <p:spPr>
              <a:xfrm>
                <a:off x="6931534" y="3496733"/>
                <a:ext cx="287619" cy="287867"/>
              </a:xfrm>
              <a:prstGeom prst="donut">
                <a:avLst>
                  <a:gd name="adj" fmla="val 13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1400" noProof="1">
                  <a:solidFill>
                    <a:schemeClr val="tx1"/>
                  </a:solidFill>
                  <a:latin typeface="黑体" panose="02010609060101010101" charset="-122"/>
                  <a:ea typeface="黑体" panose="02010609060101010101" charset="-122"/>
                  <a:sym typeface="Arial" panose="020B0604020202020204" pitchFamily="34" charset="0"/>
                </a:endParaRPr>
              </a:p>
            </p:txBody>
          </p:sp>
          <p:sp>
            <p:nvSpPr>
              <p:cNvPr id="27" name="椭圆 26"/>
              <p:cNvSpPr/>
              <p:nvPr>
                <p:custDataLst>
                  <p:tags r:id="rId13"/>
                </p:custDataLst>
              </p:nvPr>
            </p:nvSpPr>
            <p:spPr>
              <a:xfrm>
                <a:off x="6999209" y="3564223"/>
                <a:ext cx="152269" cy="1528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defRPr/>
                </a:pPr>
                <a:endParaRPr lang="zh-CN" altLang="en-US" sz="800" noProof="1">
                  <a:solidFill>
                    <a:schemeClr val="tx1"/>
                  </a:solidFill>
                  <a:latin typeface="黑体" panose="02010609060101010101" charset="-122"/>
                  <a:ea typeface="黑体" panose="02010609060101010101" charset="-122"/>
                  <a:sym typeface="Arial" panose="020B0604020202020204" pitchFamily="34" charset="0"/>
                </a:endParaRPr>
              </a:p>
            </p:txBody>
          </p:sp>
        </p:grpSp>
      </p:grpSp>
      <p:grpSp>
        <p:nvGrpSpPr>
          <p:cNvPr id="28" name="组合 49"/>
          <p:cNvGrpSpPr/>
          <p:nvPr/>
        </p:nvGrpSpPr>
        <p:grpSpPr bwMode="auto">
          <a:xfrm>
            <a:off x="5851525" y="5854700"/>
            <a:ext cx="866775" cy="330200"/>
            <a:chOff x="9216" y="9219"/>
            <a:chExt cx="1364" cy="521"/>
          </a:xfrm>
        </p:grpSpPr>
        <p:sp>
          <p:nvSpPr>
            <p:cNvPr id="29" name="任意多边形 28"/>
            <p:cNvSpPr/>
            <p:nvPr>
              <p:custDataLst>
                <p:tags r:id="rId14"/>
              </p:custDataLst>
            </p:nvPr>
          </p:nvSpPr>
          <p:spPr>
            <a:xfrm rot="16200000">
              <a:off x="9329" y="9143"/>
              <a:ext cx="446" cy="672"/>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defRPr/>
              </a:pPr>
              <a:endParaRPr lang="zh-CN" altLang="en-US" noProof="1">
                <a:solidFill>
                  <a:schemeClr val="tx1"/>
                </a:solidFill>
                <a:latin typeface="黑体" panose="02010609060101010101" charset="-122"/>
                <a:ea typeface="黑体" panose="02010609060101010101" charset="-122"/>
                <a:sym typeface="Arial" panose="020B0604020202020204" pitchFamily="34" charset="0"/>
              </a:endParaRPr>
            </a:p>
          </p:txBody>
        </p:sp>
        <p:grpSp>
          <p:nvGrpSpPr>
            <p:cNvPr id="30" name="组合 51"/>
            <p:cNvGrpSpPr/>
            <p:nvPr/>
          </p:nvGrpSpPr>
          <p:grpSpPr bwMode="auto">
            <a:xfrm>
              <a:off x="10059" y="9219"/>
              <a:ext cx="521" cy="521"/>
              <a:chOff x="6931534" y="3496733"/>
              <a:chExt cx="287867" cy="287867"/>
            </a:xfrm>
          </p:grpSpPr>
          <p:sp>
            <p:nvSpPr>
              <p:cNvPr id="31" name="同心圆 30"/>
              <p:cNvSpPr/>
              <p:nvPr>
                <p:custDataLst>
                  <p:tags r:id="rId15"/>
                </p:custDataLst>
              </p:nvPr>
            </p:nvSpPr>
            <p:spPr>
              <a:xfrm>
                <a:off x="6930918" y="3496733"/>
                <a:ext cx="288483" cy="287867"/>
              </a:xfrm>
              <a:prstGeom prst="donut">
                <a:avLst>
                  <a:gd name="adj" fmla="val 13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60000" lnSpcReduction="20000"/>
              </a:bodyPr>
              <a:lstStyle/>
              <a:p>
                <a:pPr algn="ctr" eaLnBrk="1" fontAlgn="auto" hangingPunct="1">
                  <a:defRPr/>
                </a:pPr>
                <a:endParaRPr lang="zh-CN" altLang="en-US" noProof="1">
                  <a:solidFill>
                    <a:schemeClr val="tx1"/>
                  </a:solidFill>
                  <a:latin typeface="黑体" panose="02010609060101010101" charset="-122"/>
                  <a:ea typeface="黑体" panose="02010609060101010101" charset="-122"/>
                  <a:sym typeface="Arial" panose="020B0604020202020204" pitchFamily="34" charset="0"/>
                </a:endParaRPr>
              </a:p>
            </p:txBody>
          </p:sp>
          <p:sp>
            <p:nvSpPr>
              <p:cNvPr id="32" name="椭圆 31"/>
              <p:cNvSpPr/>
              <p:nvPr>
                <p:custDataLst>
                  <p:tags r:id="rId16"/>
                </p:custDataLst>
              </p:nvPr>
            </p:nvSpPr>
            <p:spPr>
              <a:xfrm>
                <a:off x="6998552" y="3564548"/>
                <a:ext cx="153214" cy="1522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defRPr/>
                </a:pPr>
                <a:endParaRPr lang="zh-CN" altLang="en-US" noProof="1">
                  <a:solidFill>
                    <a:schemeClr val="tx1"/>
                  </a:solidFill>
                  <a:latin typeface="黑体" panose="02010609060101010101" charset="-122"/>
                  <a:ea typeface="黑体" panose="02010609060101010101" charset="-122"/>
                  <a:sym typeface="Arial" panose="020B0604020202020204" pitchFamily="34" charset="0"/>
                </a:endParaRPr>
              </a:p>
            </p:txBody>
          </p:sp>
        </p:grpSp>
      </p:grpSp>
      <p:sp>
        <p:nvSpPr>
          <p:cNvPr id="58" name="文本占位符 57"/>
          <p:cNvSpPr>
            <a:spLocks noGrp="1"/>
          </p:cNvSpPr>
          <p:nvPr>
            <p:ph type="body" sz="quarter" idx="13"/>
          </p:nvPr>
        </p:nvSpPr>
        <p:spPr>
          <a:xfrm>
            <a:off x="1009650" y="228600"/>
            <a:ext cx="3919706" cy="323850"/>
          </a:xfrm>
        </p:spPr>
        <p:txBody>
          <a:bodyPr>
            <a:noAutofit/>
          </a:bodyPr>
          <a:lstStyle>
            <a:lvl1pPr marL="0" indent="0" algn="r">
              <a:buNone/>
              <a:defRPr sz="2000" b="1">
                <a:solidFill>
                  <a:schemeClr val="tx1"/>
                </a:solidFill>
              </a:defRPr>
            </a:lvl1pPr>
          </a:lstStyle>
          <a:p>
            <a:pPr lvl="0"/>
            <a:r>
              <a:rPr lang="zh-CN" altLang="en-US" noProof="1" smtClean="0"/>
              <a:t>单击此处编辑母版文本样式</a:t>
            </a:r>
            <a:endParaRPr lang="zh-CN" altLang="en-US" noProof="1"/>
          </a:p>
        </p:txBody>
      </p:sp>
      <p:sp>
        <p:nvSpPr>
          <p:cNvPr id="60" name="文本占位符 59"/>
          <p:cNvSpPr>
            <a:spLocks noGrp="1"/>
          </p:cNvSpPr>
          <p:nvPr>
            <p:ph type="body" sz="quarter" idx="14"/>
          </p:nvPr>
        </p:nvSpPr>
        <p:spPr>
          <a:xfrm>
            <a:off x="1009650" y="677545"/>
            <a:ext cx="3919706" cy="1114425"/>
          </a:xfrm>
        </p:spPr>
        <p:txBody>
          <a:bodyPr>
            <a:normAutofit/>
          </a:bodyPr>
          <a:lstStyle>
            <a:lvl1pPr marL="0" indent="0" algn="r">
              <a:buNone/>
              <a:defRPr sz="1400"/>
            </a:lvl1pPr>
          </a:lstStyle>
          <a:p>
            <a:pPr lvl="0"/>
            <a:endParaRPr lang="zh-CN" altLang="en-US" noProof="1"/>
          </a:p>
        </p:txBody>
      </p:sp>
      <p:sp>
        <p:nvSpPr>
          <p:cNvPr id="61" name="文本占位符 57"/>
          <p:cNvSpPr>
            <a:spLocks noGrp="1"/>
          </p:cNvSpPr>
          <p:nvPr>
            <p:ph type="body" sz="quarter" idx="15"/>
          </p:nvPr>
        </p:nvSpPr>
        <p:spPr>
          <a:xfrm>
            <a:off x="1009650" y="3507105"/>
            <a:ext cx="3919706" cy="323850"/>
          </a:xfrm>
        </p:spPr>
        <p:txBody>
          <a:bodyPr>
            <a:noAutofit/>
          </a:bodyPr>
          <a:lstStyle>
            <a:lvl1pPr marL="0" indent="0" algn="r">
              <a:buNone/>
              <a:defRPr sz="2000" b="1">
                <a:solidFill>
                  <a:schemeClr val="tx1"/>
                </a:solidFill>
              </a:defRPr>
            </a:lvl1pPr>
          </a:lstStyle>
          <a:p>
            <a:pPr lvl="0"/>
            <a:r>
              <a:rPr lang="zh-CN" altLang="en-US" noProof="1" smtClean="0"/>
              <a:t>单击此处编辑母版文本样式</a:t>
            </a:r>
            <a:endParaRPr lang="zh-CN" altLang="en-US" noProof="1"/>
          </a:p>
        </p:txBody>
      </p:sp>
      <p:sp>
        <p:nvSpPr>
          <p:cNvPr id="62" name="文本占位符 59"/>
          <p:cNvSpPr>
            <a:spLocks noGrp="1"/>
          </p:cNvSpPr>
          <p:nvPr>
            <p:ph type="body" sz="quarter" idx="16"/>
          </p:nvPr>
        </p:nvSpPr>
        <p:spPr>
          <a:xfrm>
            <a:off x="1009650" y="3956050"/>
            <a:ext cx="3919706" cy="1114425"/>
          </a:xfrm>
        </p:spPr>
        <p:txBody>
          <a:bodyPr>
            <a:normAutofit/>
          </a:bodyPr>
          <a:lstStyle>
            <a:lvl1pPr marL="0" indent="0" algn="r">
              <a:buNone/>
              <a:defRPr sz="1400"/>
            </a:lvl1pPr>
          </a:lstStyle>
          <a:p>
            <a:pPr lvl="0"/>
            <a:endParaRPr lang="zh-CN" altLang="en-US" noProof="1"/>
          </a:p>
        </p:txBody>
      </p:sp>
      <p:sp>
        <p:nvSpPr>
          <p:cNvPr id="63" name="文本占位符 57"/>
          <p:cNvSpPr>
            <a:spLocks noGrp="1"/>
          </p:cNvSpPr>
          <p:nvPr>
            <p:ph type="body" sz="quarter" idx="17"/>
          </p:nvPr>
        </p:nvSpPr>
        <p:spPr>
          <a:xfrm>
            <a:off x="6926580" y="1804670"/>
            <a:ext cx="3919706" cy="323850"/>
          </a:xfrm>
        </p:spPr>
        <p:txBody>
          <a:bodyPr>
            <a:noAutofit/>
          </a:bodyPr>
          <a:lstStyle>
            <a:lvl1pPr marL="0" indent="0" algn="l">
              <a:buNone/>
              <a:defRPr sz="2000" b="1">
                <a:solidFill>
                  <a:schemeClr val="tx1"/>
                </a:solidFill>
              </a:defRPr>
            </a:lvl1pPr>
          </a:lstStyle>
          <a:p>
            <a:pPr lvl="0"/>
            <a:r>
              <a:rPr lang="zh-CN" altLang="en-US" noProof="1" smtClean="0"/>
              <a:t>单击此处编辑母版文本样式</a:t>
            </a:r>
            <a:endParaRPr lang="zh-CN" altLang="en-US" noProof="1"/>
          </a:p>
        </p:txBody>
      </p:sp>
      <p:sp>
        <p:nvSpPr>
          <p:cNvPr id="64" name="文本占位符 59"/>
          <p:cNvSpPr>
            <a:spLocks noGrp="1"/>
          </p:cNvSpPr>
          <p:nvPr>
            <p:ph type="body" sz="quarter" idx="18"/>
          </p:nvPr>
        </p:nvSpPr>
        <p:spPr>
          <a:xfrm>
            <a:off x="6926580" y="2259330"/>
            <a:ext cx="3919706" cy="1114425"/>
          </a:xfrm>
        </p:spPr>
        <p:txBody>
          <a:bodyPr>
            <a:normAutofit/>
          </a:bodyPr>
          <a:lstStyle>
            <a:lvl1pPr marL="0" indent="0" algn="l">
              <a:buNone/>
              <a:defRPr sz="1400"/>
            </a:lvl1pPr>
          </a:lstStyle>
          <a:p>
            <a:pPr lvl="0"/>
            <a:endParaRPr lang="zh-CN" altLang="en-US" noProof="1"/>
          </a:p>
        </p:txBody>
      </p:sp>
      <p:sp>
        <p:nvSpPr>
          <p:cNvPr id="65" name="文本占位符 57"/>
          <p:cNvSpPr>
            <a:spLocks noGrp="1"/>
          </p:cNvSpPr>
          <p:nvPr>
            <p:ph type="body" sz="quarter" idx="19"/>
          </p:nvPr>
        </p:nvSpPr>
        <p:spPr>
          <a:xfrm>
            <a:off x="6926580" y="5070475"/>
            <a:ext cx="3919706" cy="323850"/>
          </a:xfrm>
        </p:spPr>
        <p:txBody>
          <a:bodyPr>
            <a:noAutofit/>
          </a:bodyPr>
          <a:lstStyle>
            <a:lvl1pPr marL="0" indent="0" algn="l">
              <a:buNone/>
              <a:defRPr sz="2000" b="1">
                <a:solidFill>
                  <a:schemeClr val="tx1"/>
                </a:solidFill>
              </a:defRPr>
            </a:lvl1pPr>
          </a:lstStyle>
          <a:p>
            <a:pPr lvl="0"/>
            <a:r>
              <a:rPr lang="zh-CN" altLang="en-US" noProof="1" smtClean="0"/>
              <a:t>单击此处编辑母版文本样式</a:t>
            </a:r>
            <a:endParaRPr lang="zh-CN" altLang="en-US" noProof="1"/>
          </a:p>
        </p:txBody>
      </p:sp>
      <p:sp>
        <p:nvSpPr>
          <p:cNvPr id="66" name="文本占位符 59"/>
          <p:cNvSpPr>
            <a:spLocks noGrp="1"/>
          </p:cNvSpPr>
          <p:nvPr>
            <p:ph type="body" sz="quarter" idx="20"/>
          </p:nvPr>
        </p:nvSpPr>
        <p:spPr>
          <a:xfrm>
            <a:off x="6926580" y="5525135"/>
            <a:ext cx="3919706" cy="1114425"/>
          </a:xfrm>
        </p:spPr>
        <p:txBody>
          <a:bodyPr>
            <a:normAutofit/>
          </a:bodyPr>
          <a:lstStyle>
            <a:lvl1pPr marL="0" indent="0" algn="l">
              <a:buNone/>
              <a:defRPr sz="1400"/>
            </a:lvl1pPr>
          </a:lstStyle>
          <a:p>
            <a:pPr lvl="0"/>
            <a:endParaRPr lang="zh-CN" altLang="en-US" noProof="1"/>
          </a:p>
        </p:txBody>
      </p:sp>
      <p:sp>
        <p:nvSpPr>
          <p:cNvPr id="33" name="日期占位符 1"/>
          <p:cNvSpPr>
            <a:spLocks noGrp="1"/>
          </p:cNvSpPr>
          <p:nvPr>
            <p:ph type="dt" sz="half" idx="21"/>
          </p:nvPr>
        </p:nvSpPr>
        <p:spPr/>
        <p:txBody>
          <a:bodyPr/>
          <a:lstStyle>
            <a:lvl1pPr>
              <a:defRPr/>
            </a:lvl1pPr>
          </a:lstStyle>
          <a:p>
            <a:pPr>
              <a:defRPr/>
            </a:pPr>
            <a:endParaRPr lang="zh-CN" altLang="en-US"/>
          </a:p>
        </p:txBody>
      </p:sp>
      <p:sp>
        <p:nvSpPr>
          <p:cNvPr id="34" name="页脚占位符 2"/>
          <p:cNvSpPr>
            <a:spLocks noGrp="1"/>
          </p:cNvSpPr>
          <p:nvPr>
            <p:ph type="ftr" sz="quarter" idx="22"/>
          </p:nvPr>
        </p:nvSpPr>
        <p:spPr/>
        <p:txBody>
          <a:bodyPr/>
          <a:lstStyle>
            <a:lvl1pPr>
              <a:defRPr/>
            </a:lvl1pPr>
          </a:lstStyle>
          <a:p>
            <a:pPr>
              <a:defRPr/>
            </a:pPr>
            <a:endParaRPr lang="zh-CN" altLang="en-US"/>
          </a:p>
        </p:txBody>
      </p:sp>
      <p:sp>
        <p:nvSpPr>
          <p:cNvPr id="35" name="灯片编号占位符 3"/>
          <p:cNvSpPr>
            <a:spLocks noGrp="1"/>
          </p:cNvSpPr>
          <p:nvPr>
            <p:ph type="sldNum" sz="quarter" idx="23"/>
          </p:nvPr>
        </p:nvSpPr>
        <p:spPr/>
        <p:txBody>
          <a:bodyPr/>
          <a:lstStyle>
            <a:lvl1pPr>
              <a:defRPr/>
            </a:lvl1pPr>
          </a:lstStyle>
          <a:p>
            <a:pPr>
              <a:defRPr/>
            </a:pPr>
            <a:fld id="{47FCC7F9-3EC6-43FC-9294-69A11BE4205E}" type="slidenum">
              <a:rPr lang="zh-CN" altLang="en-US"/>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bwMode="auto">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4341813"/>
            <a:ext cx="44973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611313"/>
            <a:ext cx="281622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5513388"/>
            <a:ext cx="13444538"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25" y="4449763"/>
            <a:ext cx="47879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占位符 1"/>
          <p:cNvSpPr>
            <a:spLocks noGrp="1"/>
          </p:cNvSpPr>
          <p:nvPr>
            <p:ph type="dt" sz="half" idx="10"/>
          </p:nvPr>
        </p:nvSpPr>
        <p:spPr/>
        <p:txBody>
          <a:bodyPr/>
          <a:lstStyle>
            <a:lvl1pPr>
              <a:defRPr/>
            </a:lvl1pPr>
          </a:lstStyle>
          <a:p>
            <a:pPr>
              <a:defRPr/>
            </a:pPr>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3"/>
          <p:cNvSpPr>
            <a:spLocks noGrp="1"/>
          </p:cNvSpPr>
          <p:nvPr>
            <p:ph type="sldNum" sz="quarter" idx="12"/>
          </p:nvPr>
        </p:nvSpPr>
        <p:spPr/>
        <p:txBody>
          <a:bodyPr/>
          <a:lstStyle>
            <a:lvl1pPr>
              <a:defRPr/>
            </a:lvl1pPr>
          </a:lstStyle>
          <a:p>
            <a:pPr>
              <a:defRPr/>
            </a:pPr>
            <a:fld id="{A8CE32F3-BACB-451C-A241-D8ED0A2672FC}" type="slidenum">
              <a:rPr lang="zh-CN" altLang="en-US"/>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bwMode="auto">
      <p:bgPr>
        <a:solidFill>
          <a:schemeClr val="bg1"/>
        </a:solidFill>
        <a:effectLst/>
      </p:bgPr>
    </p:bg>
    <p:spTree>
      <p:nvGrpSpPr>
        <p:cNvPr id="1" name=""/>
        <p:cNvGrpSpPr/>
        <p:nvPr/>
      </p:nvGrpSpPr>
      <p:grpSpPr>
        <a:xfrm>
          <a:off x="0" y="0"/>
          <a:ext cx="0" cy="0"/>
          <a:chOff x="0" y="0"/>
          <a:chExt cx="0" cy="0"/>
        </a:xfrm>
      </p:grpSpPr>
      <p:pic>
        <p:nvPicPr>
          <p:cNvPr id="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627068" y="1984543"/>
            <a:ext cx="10937865" cy="1311128"/>
          </a:xfrm>
          <a:noFill/>
          <a:ln>
            <a:noFill/>
          </a:ln>
        </p:spPr>
        <p:txBody>
          <a:bodyPr rtlCol="0">
            <a:noAutofit/>
            <a:scene3d>
              <a:camera prst="orthographicFront"/>
              <a:lightRig rig="threePt" dir="t">
                <a:rot lat="0" lon="0" rev="600000"/>
              </a:lightRig>
            </a:scene3d>
            <a:sp3d extrusionH="76200" contourW="12700" prstMaterial="plastic">
              <a:bevelB w="69850" h="44450"/>
              <a:extrusionClr>
                <a:srgbClr val="EACA4E"/>
              </a:extrusionClr>
              <a:contourClr>
                <a:schemeClr val="accent6">
                  <a:lumMod val="75000"/>
                </a:schemeClr>
              </a:contourClr>
            </a:sp3d>
          </a:bodyPr>
          <a:lstStyle>
            <a:lvl1pPr algn="ctr">
              <a:defRPr lang="zh-CN" altLang="en-US" sz="8800" b="1" i="0" spc="-300" dirty="0">
                <a:ln w="25400">
                  <a:noFill/>
                </a:ln>
                <a:gradFill>
                  <a:gsLst>
                    <a:gs pos="0">
                      <a:schemeClr val="accent5"/>
                    </a:gs>
                    <a:gs pos="74000">
                      <a:schemeClr val="accent5">
                        <a:lumMod val="60000"/>
                        <a:lumOff val="40000"/>
                      </a:schemeClr>
                    </a:gs>
                    <a:gs pos="83000">
                      <a:schemeClr val="accent5">
                        <a:lumMod val="75000"/>
                      </a:schemeClr>
                    </a:gs>
                    <a:gs pos="100000">
                      <a:schemeClr val="accent5"/>
                    </a:gs>
                  </a:gsLst>
                  <a:lin ang="5400000" scaled="1"/>
                </a:gradFill>
                <a:effectLst>
                  <a:outerShdw blurRad="76200" dist="38100" dir="5400000" algn="t" rotWithShape="0">
                    <a:prstClr val="black">
                      <a:alpha val="40000"/>
                    </a:prstClr>
                  </a:outerShdw>
                </a:effectLst>
                <a:latin typeface="+mj-ea"/>
                <a:ea typeface="+mj-ea"/>
                <a:cs typeface="+mn-cs"/>
              </a:defRPr>
            </a:lvl1pPr>
          </a:lstStyle>
          <a:p>
            <a:pPr lvl="0"/>
            <a:r>
              <a:rPr lang="zh-CN" altLang="en-US" noProof="1" smtClean="0"/>
              <a:t>单击此处编辑母版标题样式</a:t>
            </a:r>
            <a:endParaRPr lang="zh-CN" altLang="en-US" noProof="1"/>
          </a:p>
        </p:txBody>
      </p:sp>
      <p:sp>
        <p:nvSpPr>
          <p:cNvPr id="4" name="日期占位符 2"/>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5" name="页脚占位符 3"/>
          <p:cNvSpPr>
            <a:spLocks noGrp="1"/>
          </p:cNvSpPr>
          <p:nvPr>
            <p:ph type="ftr" sz="quarter" idx="11"/>
          </p:nvPr>
        </p:nvSpPr>
        <p:spPr/>
        <p:txBody>
          <a:bodyPr/>
          <a:lstStyle>
            <a:lvl1pPr>
              <a:defRPr/>
            </a:lvl1pPr>
          </a:lstStyle>
          <a:p>
            <a:endParaRPr lang="zh-CN" altLang="en-US"/>
          </a:p>
        </p:txBody>
      </p:sp>
      <p:sp>
        <p:nvSpPr>
          <p:cNvPr id="6" name="灯片编号占位符 4"/>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200">
                <a:solidFill>
                  <a:schemeClr val="accent1"/>
                </a:solidFill>
              </a:defRPr>
            </a:lvl1p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8879958" cy="5811838"/>
          </a:xfrm>
        </p:spPr>
        <p:txBody>
          <a:bodyPr vert="eaVert">
            <a:normAutofit/>
          </a:bodyPr>
          <a:lstStyle>
            <a:lvl1pPr>
              <a:defRPr sz="2400"/>
            </a:lvl1pPr>
            <a:lvl2pPr>
              <a:defRPr sz="2000"/>
            </a:lvl2pPr>
            <a:lvl3pPr>
              <a:defRPr sz="1800"/>
            </a:lvl3pPr>
            <a:lvl4pPr>
              <a:defRPr sz="1800"/>
            </a:lvl4pPr>
            <a:lvl5pPr>
              <a:defRPr sz="1800"/>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normAutofit/>
          </a:bodyPr>
          <a:lstStyle>
            <a:lvl1pPr>
              <a:defRPr sz="2400"/>
            </a:lvl1pPr>
            <a:lvl2pPr>
              <a:defRPr sz="2000"/>
            </a:lvl2pPr>
            <a:lvl3pPr>
              <a:defRPr sz="1800"/>
            </a:lvl3pPr>
            <a:lvl4pPr>
              <a:defRPr sz="1800"/>
            </a:lvl4pPr>
            <a:lvl5pPr>
              <a:defRPr sz="1800"/>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nvPr>
        </p:nvSpPr>
        <p:spPr/>
        <p:txBody>
          <a:bodyPr/>
          <a:lstStyle>
            <a:lvl1pPr>
              <a:defRPr/>
            </a:lvl1pPr>
          </a:lstStyle>
          <a:p>
            <a:pPr>
              <a:defRPr/>
            </a:pPr>
            <a:endParaRPr lang="zh-CN" altLang="en-US"/>
          </a:p>
        </p:txBody>
      </p:sp>
      <p:sp>
        <p:nvSpPr>
          <p:cNvPr id="4" name="页脚占位符 4"/>
          <p:cNvSpPr>
            <a:spLocks noGrp="1"/>
          </p:cNvSpPr>
          <p:nvPr>
            <p:ph type="ftr" sz="quarter" idx="15"/>
          </p:nvPr>
        </p:nvSpPr>
        <p:spPr/>
        <p:txBody>
          <a:bodyPr/>
          <a:lstStyle>
            <a:lvl1pPr>
              <a:defRPr/>
            </a:lvl1pPr>
          </a:lstStyle>
          <a:p>
            <a:pPr>
              <a:defRPr/>
            </a:pPr>
            <a:endParaRPr lang="zh-CN" altLang="en-US"/>
          </a:p>
        </p:txBody>
      </p:sp>
      <p:sp>
        <p:nvSpPr>
          <p:cNvPr id="5" name="灯片编号占位符 5"/>
          <p:cNvSpPr>
            <a:spLocks noGrp="1"/>
          </p:cNvSpPr>
          <p:nvPr>
            <p:ph type="sldNum" sz="quarter" idx="16"/>
          </p:nvPr>
        </p:nvSpPr>
        <p:spPr/>
        <p:txBody>
          <a:bodyPr/>
          <a:lstStyle>
            <a:lvl1pPr>
              <a:defRPr/>
            </a:lvl1pPr>
          </a:lstStyle>
          <a:p>
            <a:pPr>
              <a:defRPr/>
            </a:pPr>
            <a:fld id="{0DDBF575-8192-4D37-80DA-ED29E710A30A}" type="slidenum">
              <a:rPr lang="zh-CN" altLang="en-US"/>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eaLnBrk="1" hangingPunct="1"/>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image" Target="../media/image1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D997B5FA-0921-464F-AAE1-844C04324D75}" type="datetimeFigureOut">
              <a:rPr lang="zh-CN" altLang="en-US" smtClean="0"/>
            </a:fld>
            <a:endParaRPr lang="zh-CN" altLang="en-US"/>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4"/>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custDataLst>
              <p:tags r:id="rId15"/>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eaLnBrk="1" fontAlgn="auto" hangingPunct="1">
              <a:buFontTx/>
              <a:buNone/>
              <a:defRPr sz="1200" noProof="1">
                <a:solidFill>
                  <a:schemeClr val="tx1">
                    <a:tint val="75000"/>
                  </a:schemeClr>
                </a:solidFill>
                <a:latin typeface="+mn-lt"/>
                <a:ea typeface="+mn-ea"/>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buFontTx/>
              <a:buNone/>
              <a:defRPr sz="1200" noProof="1">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eaLnBrk="1" fontAlgn="auto" hangingPunct="1">
              <a:buFontTx/>
              <a:buNone/>
              <a:defRPr sz="1200" noProof="1">
                <a:solidFill>
                  <a:schemeClr val="tx1">
                    <a:tint val="75000"/>
                  </a:schemeClr>
                </a:solidFill>
                <a:latin typeface="+mn-lt"/>
                <a:ea typeface="+mn-ea"/>
              </a:defRPr>
            </a:lvl1pPr>
          </a:lstStyle>
          <a:p>
            <a:fld id="{565CE74E-AB26-4998-AD42-012C4C1AD076}" type="slidenum">
              <a:rPr lang="zh-CN" altLang="en-US" smtClean="0"/>
            </a:fld>
            <a:endParaRPr lang="zh-CN" altLang="en-US"/>
          </a:p>
        </p:txBody>
      </p:sp>
      <p:sp>
        <p:nvSpPr>
          <p:cNvPr id="7" name="KSO_TEMPLATE" hidden="1"/>
          <p:cNvSpPr/>
          <p:nvPr>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0" fontAlgn="base" hangingPunct="0">
        <a:lnSpc>
          <a:spcPct val="90000"/>
        </a:lnSpc>
        <a:spcBef>
          <a:spcPct val="0"/>
        </a:spcBef>
        <a:spcAft>
          <a:spcPct val="0"/>
        </a:spcAft>
        <a:defRPr sz="3600" kern="1200">
          <a:solidFill>
            <a:schemeClr val="accent1"/>
          </a:solidFill>
          <a:latin typeface="黑体" panose="02010609060101010101" charset="-122"/>
          <a:ea typeface="黑体" panose="02010609060101010101" charset="-122"/>
          <a:cs typeface="+mj-cs"/>
        </a:defRPr>
      </a:lvl1pPr>
      <a:lvl2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2pPr>
      <a:lvl3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3pPr>
      <a:lvl4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4pPr>
      <a:lvl5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5pPr>
      <a:lvl6pPr marL="4572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6pPr>
      <a:lvl7pPr marL="9144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7pPr>
      <a:lvl8pPr marL="13716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8pPr>
      <a:lvl9pPr marL="18288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黑体" panose="02010609060101010101" charset="-122"/>
          <a:ea typeface="黑体" panose="02010609060101010101"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6.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45.png"/><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chart" Target="../charts/chart1.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2.png"/><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chart" Target="../charts/chart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2.png"/><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1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12.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tags" Target="../tags/tag23.xml"/><Relationship Id="rId7" Type="http://schemas.openxmlformats.org/officeDocument/2006/relationships/image" Target="../media/image69.png"/><Relationship Id="rId6" Type="http://schemas.openxmlformats.org/officeDocument/2006/relationships/tags" Target="../tags/tag22.xml"/><Relationship Id="rId5" Type="http://schemas.openxmlformats.org/officeDocument/2006/relationships/image" Target="../media/image68.jpeg"/><Relationship Id="rId4" Type="http://schemas.openxmlformats.org/officeDocument/2006/relationships/tags" Target="../tags/tag21.xml"/><Relationship Id="rId3" Type="http://schemas.openxmlformats.org/officeDocument/2006/relationships/image" Target="../media/image67.png"/><Relationship Id="rId2" Type="http://schemas.openxmlformats.org/officeDocument/2006/relationships/tags" Target="../tags/tag20.xml"/><Relationship Id="rId10" Type="http://schemas.openxmlformats.org/officeDocument/2006/relationships/slideLayout" Target="../slideLayouts/slideLayout2.xml"/><Relationship Id="rId1" Type="http://schemas.openxmlformats.org/officeDocument/2006/relationships/image" Target="../media/image1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jpeg"/><Relationship Id="rId2" Type="http://schemas.openxmlformats.org/officeDocument/2006/relationships/tags" Target="../tags/tag24.xml"/><Relationship Id="rId1"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614545" y="4477385"/>
            <a:ext cx="2786380" cy="521970"/>
          </a:xfrm>
          <a:prstGeom prst="rect">
            <a:avLst/>
          </a:prstGeom>
          <a:noFill/>
          <a:effectLst>
            <a:outerShdw blurRad="50800" dist="38100" dir="13500000" algn="br" rotWithShape="0">
              <a:prstClr val="black">
                <a:alpha val="40000"/>
              </a:prstClr>
            </a:outerShdw>
          </a:effectLst>
        </p:spPr>
        <p:txBody>
          <a:bodyPr wrap="square" rtlCol="0">
            <a:spAutoFit/>
          </a:bodyPr>
          <a:p>
            <a:r>
              <a:rPr lang="en-US" altLang="zh-CN" sz="2800">
                <a:solidFill>
                  <a:srgbClr val="FFFF00"/>
                </a:solidFill>
                <a:uFillTx/>
                <a:ea typeface="黑体" panose="02010609060101010101" charset="-122"/>
              </a:rPr>
              <a:t>25 May 2022</a:t>
            </a:r>
            <a:endParaRPr lang="zh-CN" altLang="en-US" sz="2800">
              <a:solidFill>
                <a:srgbClr val="FFFF00"/>
              </a:solidFill>
              <a:uFillTx/>
              <a:ea typeface="黑体" panose="02010609060101010101" charset="-122"/>
            </a:endParaRPr>
          </a:p>
        </p:txBody>
      </p:sp>
      <p:sp>
        <p:nvSpPr>
          <p:cNvPr id="5" name="矩形 4"/>
          <p:cNvSpPr/>
          <p:nvPr/>
        </p:nvSpPr>
        <p:spPr>
          <a:xfrm>
            <a:off x="603250" y="962660"/>
            <a:ext cx="11141710" cy="1445260"/>
          </a:xfrm>
          <a:prstGeom prst="rect">
            <a:avLst/>
          </a:prstGeom>
          <a:noFill/>
          <a:ln>
            <a:noFill/>
          </a:ln>
          <a:effectLst>
            <a:outerShdw blurRad="50800" dist="38100" dir="18900000" algn="bl" rotWithShape="0">
              <a:prstClr val="black">
                <a:alpha val="40000"/>
              </a:prstClr>
            </a:outerShdw>
          </a:effectLst>
        </p:spPr>
        <p:txBody>
          <a:bodyPr wrap="square" rtlCol="0" anchor="t">
            <a:spAutoFit/>
          </a:bodyPr>
          <a:p>
            <a:pPr algn="ctr"/>
            <a:r>
              <a:rPr lang="zh-CN" altLang="en-US" sz="4400" b="1">
                <a:solidFill>
                  <a:srgbClr val="FFFF00"/>
                </a:solidFill>
                <a:effectLst>
                  <a:outerShdw blurRad="38100" dist="19050" dir="2700000" algn="tl" rotWithShape="0">
                    <a:schemeClr val="dk1">
                      <a:alpha val="40000"/>
                    </a:schemeClr>
                  </a:outerShdw>
                </a:effectLst>
                <a:uFillTx/>
                <a:ea typeface="黑体" panose="02010609060101010101" charset="-122"/>
              </a:rPr>
              <a:t>中国改革开放历程和成果、经验和启示</a:t>
            </a:r>
            <a:endParaRPr lang="zh-CN" altLang="en-US" sz="4400" b="1">
              <a:solidFill>
                <a:srgbClr val="FFFF00"/>
              </a:solidFill>
              <a:effectLst>
                <a:outerShdw blurRad="38100" dist="19050" dir="2700000" algn="tl" rotWithShape="0">
                  <a:schemeClr val="dk1">
                    <a:alpha val="40000"/>
                  </a:schemeClr>
                </a:outerShdw>
              </a:effectLst>
              <a:uFillTx/>
              <a:ea typeface="黑体" panose="02010609060101010101" charset="-122"/>
            </a:endParaRPr>
          </a:p>
          <a:p>
            <a:pPr algn="ctr"/>
            <a:r>
              <a:rPr lang="en-US" altLang="zh-CN" sz="4400" b="1">
                <a:solidFill>
                  <a:srgbClr val="FFFF00"/>
                </a:solidFill>
                <a:effectLst>
                  <a:outerShdw blurRad="38100" dist="19050" dir="2700000" algn="tl" rotWithShape="0">
                    <a:schemeClr val="dk1">
                      <a:alpha val="40000"/>
                    </a:schemeClr>
                  </a:outerShdw>
                </a:effectLst>
                <a:uFillTx/>
                <a:ea typeface="黑体" panose="02010609060101010101" charset="-122"/>
              </a:rPr>
              <a:t>China's Reform and its Enlightenment</a:t>
            </a:r>
            <a:endParaRPr lang="en-US" altLang="zh-CN" sz="4400" b="1">
              <a:solidFill>
                <a:srgbClr val="FFFF00"/>
              </a:solidFill>
              <a:effectLst>
                <a:outerShdw blurRad="38100" dist="19050" dir="2700000" algn="tl" rotWithShape="0">
                  <a:schemeClr val="dk1">
                    <a:alpha val="40000"/>
                  </a:schemeClr>
                </a:outerShdw>
              </a:effectLst>
              <a:uFillTx/>
              <a:ea typeface="黑体" panose="02010609060101010101" charset="-122"/>
            </a:endParaRPr>
          </a:p>
        </p:txBody>
      </p:sp>
      <p:sp>
        <p:nvSpPr>
          <p:cNvPr id="2" name="文本框 1"/>
          <p:cNvSpPr txBox="1"/>
          <p:nvPr/>
        </p:nvSpPr>
        <p:spPr>
          <a:xfrm>
            <a:off x="1597025" y="3090545"/>
            <a:ext cx="9546590" cy="1014730"/>
          </a:xfrm>
          <a:prstGeom prst="rect">
            <a:avLst/>
          </a:prstGeom>
          <a:noFill/>
        </p:spPr>
        <p:txBody>
          <a:bodyPr wrap="square" rtlCol="0" anchor="t">
            <a:spAutoFit/>
          </a:bodyPr>
          <a:p>
            <a:pPr algn="ctr">
              <a:buClrTx/>
              <a:buSzTx/>
              <a:buFontTx/>
            </a:pPr>
            <a:r>
              <a:rPr lang="zh-CN" altLang="zh-CN" sz="3200" b="1">
                <a:solidFill>
                  <a:srgbClr val="FFFF00"/>
                </a:solidFill>
                <a:uFillTx/>
                <a:ea typeface="黑体" panose="02010609060101010101" charset="-122"/>
              </a:rPr>
              <a:t>中国驻利比里亚大使任义生</a:t>
            </a:r>
            <a:r>
              <a:rPr lang="en-US" altLang="zh-CN" sz="2800">
                <a:solidFill>
                  <a:srgbClr val="FFFF00"/>
                </a:solidFill>
                <a:uFillTx/>
                <a:ea typeface="黑体" panose="02010609060101010101" charset="-122"/>
              </a:rPr>
              <a:t> </a:t>
            </a:r>
            <a:endParaRPr lang="en-US" altLang="zh-CN" sz="2800">
              <a:solidFill>
                <a:srgbClr val="FFFF00"/>
              </a:solidFill>
              <a:uFillTx/>
              <a:ea typeface="黑体" panose="02010609060101010101" charset="-122"/>
            </a:endParaRPr>
          </a:p>
          <a:p>
            <a:pPr algn="l">
              <a:buClrTx/>
              <a:buSzTx/>
              <a:buFontTx/>
            </a:pPr>
            <a:r>
              <a:rPr lang="en-US" altLang="zh-CN" sz="2800" b="1">
                <a:solidFill>
                  <a:srgbClr val="FFFF00"/>
                </a:solidFill>
                <a:uFillTx/>
                <a:ea typeface="黑体" panose="02010609060101010101" charset="-122"/>
              </a:rPr>
              <a:t>   Chinese Ambassador to Liberia H.E. Ren Yihsneg</a:t>
            </a:r>
            <a:endParaRPr lang="en-US" altLang="zh-CN" sz="2800" b="1">
              <a:solidFill>
                <a:srgbClr val="FFFF00"/>
              </a:solidFill>
              <a:uFillTx/>
              <a:ea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浦东新区1"/>
          <p:cNvPicPr>
            <a:picLocks noChangeAspect="1"/>
          </p:cNvPicPr>
          <p:nvPr/>
        </p:nvPicPr>
        <p:blipFill>
          <a:blip r:embed="rId2"/>
          <a:stretch>
            <a:fillRect/>
          </a:stretch>
        </p:blipFill>
        <p:spPr>
          <a:xfrm>
            <a:off x="6165850" y="2539365"/>
            <a:ext cx="6037580" cy="4225925"/>
          </a:xfrm>
          <a:prstGeom prst="rect">
            <a:avLst/>
          </a:prstGeom>
        </p:spPr>
      </p:pic>
      <p:pic>
        <p:nvPicPr>
          <p:cNvPr id="8" name="图片 7" descr="1990年代浦东"/>
          <p:cNvPicPr>
            <a:picLocks noChangeAspect="1"/>
          </p:cNvPicPr>
          <p:nvPr/>
        </p:nvPicPr>
        <p:blipFill>
          <a:blip r:embed="rId3"/>
          <a:stretch>
            <a:fillRect/>
          </a:stretch>
        </p:blipFill>
        <p:spPr>
          <a:xfrm>
            <a:off x="49530" y="2724150"/>
            <a:ext cx="6000115" cy="3855720"/>
          </a:xfrm>
          <a:prstGeom prst="rect">
            <a:avLst/>
          </a:prstGeom>
        </p:spPr>
      </p:pic>
      <p:sp>
        <p:nvSpPr>
          <p:cNvPr id="2" name="标题 1"/>
          <p:cNvSpPr>
            <a:spLocks noGrp="1"/>
          </p:cNvSpPr>
          <p:nvPr>
            <p:ph type="title"/>
          </p:nvPr>
        </p:nvSpPr>
        <p:spPr>
          <a:xfrm>
            <a:off x="510540" y="1199833"/>
            <a:ext cx="10972800" cy="1143000"/>
          </a:xfrm>
        </p:spPr>
        <p:txBody>
          <a:bodyPr/>
          <a:p>
            <a:r>
              <a:rPr lang="en-US" altLang="zh-CN"/>
              <a:t>Shanghai, yesterday and today</a:t>
            </a:r>
            <a:endParaRPr lang="en-US" altLang="zh-C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97790" y="949960"/>
            <a:ext cx="11181715" cy="803275"/>
          </a:xfrm>
        </p:spPr>
        <p:txBody>
          <a:bodyPr/>
          <a:p>
            <a:r>
              <a:rPr lang="en-US" altLang="zh-CN" sz="2800"/>
              <a:t>HAINAN SEZ, FTP, BOAO Forum for Asia, WENCHANG SPACECRAFT LAUNCH SITE</a:t>
            </a:r>
            <a:endParaRPr lang="zh-CN" altLang="en-US" sz="2800"/>
          </a:p>
        </p:txBody>
      </p:sp>
      <p:pic>
        <p:nvPicPr>
          <p:cNvPr id="8" name="图片 7"/>
          <p:cNvPicPr>
            <a:picLocks noChangeAspect="1"/>
          </p:cNvPicPr>
          <p:nvPr/>
        </p:nvPicPr>
        <p:blipFill>
          <a:blip r:embed="rId2"/>
          <a:stretch>
            <a:fillRect/>
          </a:stretch>
        </p:blipFill>
        <p:spPr>
          <a:xfrm>
            <a:off x="97790" y="2094865"/>
            <a:ext cx="6189345" cy="4956175"/>
          </a:xfrm>
          <a:prstGeom prst="rect">
            <a:avLst/>
          </a:prstGeom>
        </p:spPr>
      </p:pic>
      <p:pic>
        <p:nvPicPr>
          <p:cNvPr id="9" name="图片 8"/>
          <p:cNvPicPr>
            <a:picLocks noChangeAspect="1"/>
          </p:cNvPicPr>
          <p:nvPr/>
        </p:nvPicPr>
        <p:blipFill>
          <a:blip r:embed="rId3"/>
          <a:stretch>
            <a:fillRect/>
          </a:stretch>
        </p:blipFill>
        <p:spPr>
          <a:xfrm>
            <a:off x="6526530" y="2788920"/>
            <a:ext cx="5614670" cy="373634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2" name="标题 1"/>
          <p:cNvSpPr>
            <a:spLocks noGrp="1"/>
          </p:cNvSpPr>
          <p:nvPr>
            <p:ph type="title"/>
          </p:nvPr>
        </p:nvSpPr>
        <p:spPr>
          <a:xfrm>
            <a:off x="412115" y="1024890"/>
            <a:ext cx="11104245" cy="2176780"/>
          </a:xfrm>
        </p:spPr>
        <p:txBody>
          <a:bodyPr/>
          <a:p>
            <a:r>
              <a:rPr lang="en-US" altLang="zh-CN">
                <a:sym typeface="+mn-ea"/>
              </a:rPr>
              <a:t>T</a:t>
            </a:r>
            <a:r>
              <a:rPr lang="zh-CN" altLang="en-US">
                <a:sym typeface="+mn-ea"/>
              </a:rPr>
              <a:t>hird </a:t>
            </a:r>
            <a:r>
              <a:rPr lang="en-US" altLang="zh-CN">
                <a:sym typeface="+mn-ea"/>
              </a:rPr>
              <a:t>S</a:t>
            </a:r>
            <a:r>
              <a:rPr lang="zh-CN" altLang="en-US">
                <a:sym typeface="+mn-ea"/>
              </a:rPr>
              <a:t>tage</a:t>
            </a:r>
            <a:r>
              <a:rPr lang="en-US" altLang="zh-CN">
                <a:sym typeface="+mn-ea"/>
              </a:rPr>
              <a:t>: f</a:t>
            </a:r>
            <a:r>
              <a:rPr lang="zh-CN" altLang="en-US">
                <a:sym typeface="+mn-ea"/>
              </a:rPr>
              <a:t>urther improving the socialist market economic system from 2003 to 2011</a:t>
            </a:r>
            <a:br>
              <a:rPr lang="zh-CN" altLang="en-US"/>
            </a:br>
            <a:endParaRPr lang="zh-CN" altLang="en-US"/>
          </a:p>
        </p:txBody>
      </p:sp>
      <p:sp>
        <p:nvSpPr>
          <p:cNvPr id="100" name="文本框 99"/>
          <p:cNvSpPr txBox="1"/>
          <p:nvPr/>
        </p:nvSpPr>
        <p:spPr>
          <a:xfrm>
            <a:off x="411480" y="2581910"/>
            <a:ext cx="11396345" cy="310769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market access for the non-public economy was further relaxed, and state-owned commercial banks began to carry out shareholding reform</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The investment autonomy of enterprises gradually expanded,</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Other factor markets such as land, labor, technology, property rights,</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Capital have been further developed,</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Agricultural tax, animal husbandry tax, special product tax and so on abolished</a:t>
            </a:r>
            <a:endParaRPr lang="en-US" altLang="en-US" sz="2800" b="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5" name="内容占位符 4"/>
          <p:cNvSpPr>
            <a:spLocks noGrp="1"/>
          </p:cNvSpPr>
          <p:nvPr>
            <p:ph idx="1"/>
          </p:nvPr>
        </p:nvSpPr>
        <p:spPr>
          <a:xfrm>
            <a:off x="2735580" y="1202055"/>
            <a:ext cx="6116955" cy="1278890"/>
          </a:xfrm>
        </p:spPr>
        <p:txBody>
          <a:bodyPr/>
          <a:p>
            <a:r>
              <a:rPr lang="en-US" altLang="zh-CN"/>
              <a:t>QINGHAI-TIBET RAILWAY</a:t>
            </a:r>
            <a:endParaRPr lang="en-US" altLang="zh-CN"/>
          </a:p>
          <a:p>
            <a:r>
              <a:rPr lang="en-US" altLang="zh-CN"/>
              <a:t>Beautiful XINJIANG</a:t>
            </a:r>
            <a:endParaRPr lang="en-US" altLang="zh-CN"/>
          </a:p>
        </p:txBody>
      </p:sp>
      <p:pic>
        <p:nvPicPr>
          <p:cNvPr id="6" name="图片 5" descr="青藏铁路"/>
          <p:cNvPicPr>
            <a:picLocks noChangeAspect="1"/>
          </p:cNvPicPr>
          <p:nvPr/>
        </p:nvPicPr>
        <p:blipFill>
          <a:blip r:embed="rId2"/>
          <a:stretch>
            <a:fillRect/>
          </a:stretch>
        </p:blipFill>
        <p:spPr>
          <a:xfrm>
            <a:off x="67945" y="3164840"/>
            <a:ext cx="5344160" cy="3644265"/>
          </a:xfrm>
          <a:prstGeom prst="rect">
            <a:avLst/>
          </a:prstGeom>
        </p:spPr>
      </p:pic>
      <p:pic>
        <p:nvPicPr>
          <p:cNvPr id="7" name="图片 6" descr="新疆"/>
          <p:cNvPicPr>
            <a:picLocks noChangeAspect="1"/>
          </p:cNvPicPr>
          <p:nvPr/>
        </p:nvPicPr>
        <p:blipFill>
          <a:blip r:embed="rId3"/>
          <a:stretch>
            <a:fillRect/>
          </a:stretch>
        </p:blipFill>
        <p:spPr>
          <a:xfrm>
            <a:off x="5610225" y="3150870"/>
            <a:ext cx="6550660" cy="365823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pic>
        <p:nvPicPr>
          <p:cNvPr id="6" name="图片 5"/>
          <p:cNvPicPr>
            <a:picLocks noChangeAspect="1"/>
          </p:cNvPicPr>
          <p:nvPr/>
        </p:nvPicPr>
        <p:blipFill>
          <a:blip r:embed="rId2"/>
          <a:stretch>
            <a:fillRect/>
          </a:stretch>
        </p:blipFill>
        <p:spPr>
          <a:xfrm>
            <a:off x="5715" y="1068705"/>
            <a:ext cx="6311900" cy="4330065"/>
          </a:xfrm>
          <a:prstGeom prst="rect">
            <a:avLst/>
          </a:prstGeom>
        </p:spPr>
      </p:pic>
      <p:sp>
        <p:nvSpPr>
          <p:cNvPr id="2" name="文本框 1"/>
          <p:cNvSpPr txBox="1"/>
          <p:nvPr/>
        </p:nvSpPr>
        <p:spPr>
          <a:xfrm>
            <a:off x="5026660" y="3244850"/>
            <a:ext cx="309880" cy="460375"/>
          </a:xfrm>
          <a:prstGeom prst="rect">
            <a:avLst/>
          </a:prstGeom>
          <a:noFill/>
        </p:spPr>
        <p:txBody>
          <a:bodyPr wrap="none" rtlCol="0" anchor="t">
            <a:spAutoFit/>
          </a:bodyPr>
          <a:p>
            <a:endParaRPr lang="zh-CN" altLang="en-US" sz="2400"/>
          </a:p>
        </p:txBody>
      </p:sp>
      <p:sp>
        <p:nvSpPr>
          <p:cNvPr id="4" name="文本框 3"/>
          <p:cNvSpPr txBox="1"/>
          <p:nvPr/>
        </p:nvSpPr>
        <p:spPr>
          <a:xfrm>
            <a:off x="2014855" y="5679440"/>
            <a:ext cx="7195820" cy="953135"/>
          </a:xfrm>
          <a:prstGeom prst="rect">
            <a:avLst/>
          </a:prstGeom>
          <a:noFill/>
        </p:spPr>
        <p:txBody>
          <a:bodyPr wrap="square" rtlCol="0">
            <a:spAutoFit/>
          </a:bodyPr>
          <a:p>
            <a:pPr algn="l"/>
            <a:r>
              <a:rPr lang="en-US" altLang="zh-CN" sz="2800">
                <a:sym typeface="+mn-ea"/>
              </a:rPr>
              <a:t>Three Gorges Dam</a:t>
            </a:r>
            <a:endParaRPr lang="en-US" altLang="zh-CN" sz="2800">
              <a:sym typeface="+mn-ea"/>
            </a:endParaRPr>
          </a:p>
          <a:p>
            <a:pPr algn="l"/>
            <a:r>
              <a:rPr lang="en-US" altLang="zh-CN" sz="2800"/>
              <a:t>Overpass Bridge in Guizhou</a:t>
            </a:r>
            <a:endParaRPr lang="en-US" altLang="zh-CN" sz="2800"/>
          </a:p>
        </p:txBody>
      </p:sp>
      <p:pic>
        <p:nvPicPr>
          <p:cNvPr id="5" name="内容占位符 5" descr="贵州立交桥"/>
          <p:cNvPicPr>
            <a:picLocks noChangeAspect="1"/>
          </p:cNvPicPr>
          <p:nvPr/>
        </p:nvPicPr>
        <p:blipFill>
          <a:blip r:embed="rId3"/>
          <a:stretch>
            <a:fillRect/>
          </a:stretch>
        </p:blipFill>
        <p:spPr>
          <a:xfrm>
            <a:off x="6506210" y="1142365"/>
            <a:ext cx="5681345" cy="4256405"/>
          </a:xfrm>
          <a:prstGeom prst="rect">
            <a:avLst/>
          </a:prstGeom>
          <a:noFill/>
          <a:ln w="9525">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pic>
        <p:nvPicPr>
          <p:cNvPr id="2" name="内容占位符 1"/>
          <p:cNvPicPr>
            <a:picLocks noChangeAspect="1"/>
          </p:cNvPicPr>
          <p:nvPr>
            <p:ph idx="1"/>
          </p:nvPr>
        </p:nvPicPr>
        <p:blipFill>
          <a:blip r:embed="rId2"/>
          <a:stretch>
            <a:fillRect/>
          </a:stretch>
        </p:blipFill>
        <p:spPr>
          <a:xfrm>
            <a:off x="161925" y="905510"/>
            <a:ext cx="3681730" cy="2861310"/>
          </a:xfrm>
          <a:prstGeom prst="rect">
            <a:avLst/>
          </a:prstGeom>
        </p:spPr>
      </p:pic>
      <p:pic>
        <p:nvPicPr>
          <p:cNvPr id="5" name="图片 4"/>
          <p:cNvPicPr>
            <a:picLocks noChangeAspect="1"/>
          </p:cNvPicPr>
          <p:nvPr/>
        </p:nvPicPr>
        <p:blipFill>
          <a:blip r:embed="rId3"/>
          <a:stretch>
            <a:fillRect/>
          </a:stretch>
        </p:blipFill>
        <p:spPr>
          <a:xfrm>
            <a:off x="7658735" y="905510"/>
            <a:ext cx="4407535" cy="2941955"/>
          </a:xfrm>
          <a:prstGeom prst="rect">
            <a:avLst/>
          </a:prstGeom>
        </p:spPr>
      </p:pic>
      <p:pic>
        <p:nvPicPr>
          <p:cNvPr id="6" name="图片 5"/>
          <p:cNvPicPr>
            <a:picLocks noChangeAspect="1"/>
          </p:cNvPicPr>
          <p:nvPr/>
        </p:nvPicPr>
        <p:blipFill>
          <a:blip r:embed="rId4"/>
          <a:stretch>
            <a:fillRect/>
          </a:stretch>
        </p:blipFill>
        <p:spPr>
          <a:xfrm>
            <a:off x="161925" y="3847465"/>
            <a:ext cx="4388485" cy="2921000"/>
          </a:xfrm>
          <a:prstGeom prst="rect">
            <a:avLst/>
          </a:prstGeom>
        </p:spPr>
      </p:pic>
      <p:pic>
        <p:nvPicPr>
          <p:cNvPr id="7" name="图片 6"/>
          <p:cNvPicPr>
            <a:picLocks noChangeAspect="1"/>
          </p:cNvPicPr>
          <p:nvPr/>
        </p:nvPicPr>
        <p:blipFill>
          <a:blip r:embed="rId5"/>
          <a:stretch>
            <a:fillRect/>
          </a:stretch>
        </p:blipFill>
        <p:spPr>
          <a:xfrm>
            <a:off x="7065010" y="4033520"/>
            <a:ext cx="5001260" cy="2800985"/>
          </a:xfrm>
          <a:prstGeom prst="rect">
            <a:avLst/>
          </a:prstGeom>
        </p:spPr>
      </p:pic>
      <p:sp>
        <p:nvSpPr>
          <p:cNvPr id="4" name="内容占位符 4"/>
          <p:cNvSpPr>
            <a:spLocks noGrp="1"/>
          </p:cNvSpPr>
          <p:nvPr/>
        </p:nvSpPr>
        <p:spPr>
          <a:xfrm>
            <a:off x="4086860" y="1202055"/>
            <a:ext cx="3157855" cy="256476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endParaRPr lang="en-US" altLang="zh-CN"/>
          </a:p>
          <a:p>
            <a:r>
              <a:rPr lang="en-US" altLang="zh-CN"/>
              <a:t>One World</a:t>
            </a:r>
            <a:endParaRPr lang="en-US" altLang="zh-CN"/>
          </a:p>
          <a:p>
            <a:r>
              <a:rPr lang="en-US" altLang="zh-CN"/>
              <a:t>One Family</a:t>
            </a:r>
            <a:endParaRPr lang="en-US" altLang="zh-C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000">
                <a:sym typeface="+mn-ea"/>
              </a:rPr>
              <a:t>The Fourth stage: a</a:t>
            </a:r>
            <a:r>
              <a:rPr lang="zh-CN" altLang="en-US" sz="4000">
                <a:sym typeface="+mn-ea"/>
              </a:rPr>
              <a:t> new stage of comprehensively deepening the reform from 2012 till today</a:t>
            </a:r>
            <a:endParaRPr lang="zh-CN" altLang="en-US" sz="4000"/>
          </a:p>
        </p:txBody>
      </p:sp>
      <p:pic>
        <p:nvPicPr>
          <p:cNvPr id="5" name="图片 4"/>
          <p:cNvPicPr>
            <a:picLocks noChangeAspect="1"/>
          </p:cNvPicPr>
          <p:nvPr/>
        </p:nvPicPr>
        <p:blipFill>
          <a:blip r:embed="rId2"/>
          <a:stretch>
            <a:fillRect/>
          </a:stretch>
        </p:blipFill>
        <p:spPr>
          <a:xfrm>
            <a:off x="2076450" y="2682240"/>
            <a:ext cx="7466330" cy="418084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2" name="内容占位符 1"/>
          <p:cNvSpPr>
            <a:spLocks noGrp="1"/>
          </p:cNvSpPr>
          <p:nvPr>
            <p:ph idx="1"/>
          </p:nvPr>
        </p:nvSpPr>
        <p:spPr>
          <a:xfrm>
            <a:off x="213995" y="1093470"/>
            <a:ext cx="11731625" cy="5661025"/>
          </a:xfrm>
        </p:spPr>
        <p:txBody>
          <a:bodyPr/>
          <a:p>
            <a:pPr marL="0" indent="0" algn="l">
              <a:buNone/>
            </a:pPr>
            <a:endParaRPr lang="zh-CN" altLang="en-US"/>
          </a:p>
          <a:p>
            <a:r>
              <a:rPr lang="zh-CN" altLang="en-US" sz="3200"/>
              <a:t>Improve and develop socialism with Chinese characteristics, and to promote the modernization of the state governance system and capacity</a:t>
            </a:r>
            <a:endParaRPr lang="zh-CN" altLang="en-US" sz="3200"/>
          </a:p>
          <a:p>
            <a:endParaRPr lang="zh-CN" altLang="en-US" sz="2800"/>
          </a:p>
          <a:p>
            <a:r>
              <a:rPr lang="en-US" altLang="zh-CN">
                <a:sym typeface="+mn-ea"/>
              </a:rPr>
              <a:t>Shift</a:t>
            </a:r>
            <a:r>
              <a:rPr lang="zh-CN" altLang="en-US">
                <a:sym typeface="+mn-ea"/>
              </a:rPr>
              <a:t> from focusing on the reform of the economic system in the past to comprehensively deepening the reform, which is a multi-faceted reform of the economic, political, cultural, social, and ecological civilization systems</a:t>
            </a:r>
            <a:endParaRPr lang="zh-CN" altLang="en-US"/>
          </a:p>
          <a:p>
            <a:endParaRPr lang="zh-CN" altLang="en-US"/>
          </a:p>
        </p:txBody>
      </p:sp>
      <p:sp>
        <p:nvSpPr>
          <p:cNvPr id="5" name="内容占位符 2"/>
          <p:cNvSpPr>
            <a:spLocks noGrp="1"/>
          </p:cNvSpPr>
          <p:nvPr/>
        </p:nvSpPr>
        <p:spPr>
          <a:xfrm>
            <a:off x="323850" y="2766695"/>
            <a:ext cx="11698605" cy="383286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2" name="内容占位符 1"/>
          <p:cNvSpPr>
            <a:spLocks noGrp="1"/>
          </p:cNvSpPr>
          <p:nvPr>
            <p:ph idx="1"/>
          </p:nvPr>
        </p:nvSpPr>
        <p:spPr>
          <a:xfrm>
            <a:off x="213995" y="1093470"/>
            <a:ext cx="11731625" cy="5661025"/>
          </a:xfrm>
        </p:spPr>
        <p:txBody>
          <a:bodyPr/>
          <a:p>
            <a:pPr marL="0" indent="0" algn="l">
              <a:buNone/>
            </a:pPr>
            <a:r>
              <a:rPr lang="en-US" altLang="zh-CN" sz="2800">
                <a:sym typeface="+mn-ea"/>
              </a:rPr>
              <a:t>A</a:t>
            </a:r>
            <a:r>
              <a:rPr lang="zh-CN" altLang="en-US" sz="2800">
                <a:sym typeface="+mn-ea"/>
              </a:rPr>
              <a:t> series of major reforms of the party and state institutions</a:t>
            </a:r>
            <a:endParaRPr lang="zh-CN" altLang="en-US" sz="2800">
              <a:sym typeface="+mn-ea"/>
            </a:endParaRPr>
          </a:p>
          <a:p>
            <a:r>
              <a:rPr lang="en-US" altLang="zh-CN" sz="2800">
                <a:sym typeface="+mn-ea"/>
              </a:rPr>
              <a:t>T</a:t>
            </a:r>
            <a:r>
              <a:rPr lang="zh-CN" altLang="en-US" sz="2800">
                <a:sym typeface="+mn-ea"/>
              </a:rPr>
              <a:t>he administrative management system,</a:t>
            </a:r>
            <a:endParaRPr lang="zh-CN" altLang="en-US" sz="2800">
              <a:sym typeface="+mn-ea"/>
            </a:endParaRPr>
          </a:p>
          <a:p>
            <a:r>
              <a:rPr lang="en-US" altLang="zh-CN" sz="2800">
                <a:sym typeface="+mn-ea"/>
              </a:rPr>
              <a:t>T</a:t>
            </a:r>
            <a:r>
              <a:rPr lang="zh-CN" altLang="en-US" sz="2800">
                <a:sym typeface="+mn-ea"/>
              </a:rPr>
              <a:t>he rule of law system, the judicial system,</a:t>
            </a:r>
            <a:endParaRPr lang="zh-CN" altLang="en-US" sz="2800">
              <a:sym typeface="+mn-ea"/>
            </a:endParaRPr>
          </a:p>
          <a:p>
            <a:r>
              <a:rPr lang="en-US" altLang="zh-CN" sz="2800">
                <a:sym typeface="+mn-ea"/>
              </a:rPr>
              <a:t>T</a:t>
            </a:r>
            <a:r>
              <a:rPr lang="zh-CN" altLang="en-US" sz="2800">
                <a:sym typeface="+mn-ea"/>
              </a:rPr>
              <a:t>he foreign affairs system,</a:t>
            </a:r>
            <a:endParaRPr lang="zh-CN" altLang="en-US" sz="2800">
              <a:sym typeface="+mn-ea"/>
            </a:endParaRPr>
          </a:p>
          <a:p>
            <a:r>
              <a:rPr lang="en-US" altLang="zh-CN" sz="2800">
                <a:sym typeface="+mn-ea"/>
              </a:rPr>
              <a:t>T</a:t>
            </a:r>
            <a:r>
              <a:rPr lang="zh-CN" altLang="en-US" sz="2800">
                <a:sym typeface="+mn-ea"/>
              </a:rPr>
              <a:t>he social governance system,</a:t>
            </a:r>
            <a:endParaRPr lang="zh-CN" altLang="en-US" sz="2800">
              <a:sym typeface="+mn-ea"/>
            </a:endParaRPr>
          </a:p>
          <a:p>
            <a:r>
              <a:rPr lang="en-US" altLang="zh-CN" sz="2800">
                <a:sym typeface="+mn-ea"/>
              </a:rPr>
              <a:t>T</a:t>
            </a:r>
            <a:r>
              <a:rPr lang="zh-CN" altLang="en-US" sz="2800">
                <a:sym typeface="+mn-ea"/>
              </a:rPr>
              <a:t>he ecological environment supervision system,</a:t>
            </a:r>
            <a:endParaRPr lang="zh-CN" altLang="en-US" sz="2800">
              <a:sym typeface="+mn-ea"/>
            </a:endParaRPr>
          </a:p>
          <a:p>
            <a:r>
              <a:rPr lang="en-US" altLang="zh-CN" sz="2800">
                <a:sym typeface="+mn-ea"/>
              </a:rPr>
              <a:t>N</a:t>
            </a:r>
            <a:r>
              <a:rPr lang="zh-CN" altLang="en-US" sz="2800">
                <a:sym typeface="+mn-ea"/>
              </a:rPr>
              <a:t>ational security system, national defense and army,</a:t>
            </a:r>
            <a:endParaRPr lang="zh-CN" altLang="en-US" sz="2800">
              <a:sym typeface="+mn-ea"/>
            </a:endParaRPr>
          </a:p>
          <a:p>
            <a:r>
              <a:rPr lang="en-US" altLang="zh-CN" sz="2800">
                <a:sym typeface="+mn-ea"/>
              </a:rPr>
              <a:t>T</a:t>
            </a:r>
            <a:r>
              <a:rPr lang="zh-CN" altLang="en-US" sz="2800">
                <a:sym typeface="+mn-ea"/>
              </a:rPr>
              <a:t>he party's leadership and party building system,</a:t>
            </a:r>
            <a:endParaRPr lang="zh-CN" altLang="en-US" sz="2800">
              <a:sym typeface="+mn-ea"/>
            </a:endParaRPr>
          </a:p>
          <a:p>
            <a:r>
              <a:rPr lang="en-US" altLang="zh-CN" sz="2800">
                <a:sym typeface="+mn-ea"/>
              </a:rPr>
              <a:t>A</a:t>
            </a:r>
            <a:r>
              <a:rPr lang="zh-CN" altLang="en-US" sz="2800">
                <a:sym typeface="+mn-ea"/>
              </a:rPr>
              <a:t>nd the discipline inspection and supervision system have been steadily advanced</a:t>
            </a:r>
            <a:endParaRPr lang="zh-CN" altLang="en-US"/>
          </a:p>
          <a:p>
            <a:endParaRPr lang="zh-CN" altLang="en-US"/>
          </a:p>
        </p:txBody>
      </p:sp>
      <p:sp>
        <p:nvSpPr>
          <p:cNvPr id="5" name="内容占位符 2"/>
          <p:cNvSpPr>
            <a:spLocks noGrp="1"/>
          </p:cNvSpPr>
          <p:nvPr/>
        </p:nvSpPr>
        <p:spPr>
          <a:xfrm>
            <a:off x="323850" y="2766695"/>
            <a:ext cx="11698605" cy="383286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9" name="图片 8"/>
          <p:cNvPicPr>
            <a:picLocks noChangeAspect="1"/>
          </p:cNvPicPr>
          <p:nvPr/>
        </p:nvPicPr>
        <p:blipFill>
          <a:blip r:embed="rId2"/>
          <a:stretch>
            <a:fillRect/>
          </a:stretch>
        </p:blipFill>
        <p:spPr>
          <a:xfrm>
            <a:off x="185420" y="2814955"/>
            <a:ext cx="5826125" cy="3701415"/>
          </a:xfrm>
          <a:prstGeom prst="rect">
            <a:avLst/>
          </a:prstGeom>
        </p:spPr>
      </p:pic>
      <p:pic>
        <p:nvPicPr>
          <p:cNvPr id="6" name="图片 5" descr="雄安新区"/>
          <p:cNvPicPr>
            <a:picLocks noChangeAspect="1"/>
          </p:cNvPicPr>
          <p:nvPr/>
        </p:nvPicPr>
        <p:blipFill>
          <a:blip r:embed="rId3"/>
          <a:stretch>
            <a:fillRect/>
          </a:stretch>
        </p:blipFill>
        <p:spPr>
          <a:xfrm>
            <a:off x="6276340" y="2904490"/>
            <a:ext cx="5695315" cy="3787775"/>
          </a:xfrm>
          <a:prstGeom prst="rect">
            <a:avLst/>
          </a:prstGeom>
        </p:spPr>
      </p:pic>
      <p:sp>
        <p:nvSpPr>
          <p:cNvPr id="2" name="标题 1"/>
          <p:cNvSpPr>
            <a:spLocks noGrp="1"/>
          </p:cNvSpPr>
          <p:nvPr>
            <p:ph type="title"/>
          </p:nvPr>
        </p:nvSpPr>
        <p:spPr>
          <a:xfrm>
            <a:off x="510540" y="1199833"/>
            <a:ext cx="10972800" cy="1143000"/>
          </a:xfrm>
        </p:spPr>
        <p:txBody>
          <a:bodyPr/>
          <a:p>
            <a:r>
              <a:rPr lang="en-US" altLang="zh-CN"/>
              <a:t>Xiong-an New Area, a millennium strategy</a:t>
            </a:r>
            <a:endParaRPr lang="en-US" altLang="zh-C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改开40周年"/>
          <p:cNvPicPr>
            <a:picLocks noChangeAspect="1"/>
          </p:cNvPicPr>
          <p:nvPr/>
        </p:nvPicPr>
        <p:blipFill>
          <a:blip r:embed="rId2"/>
          <a:stretch>
            <a:fillRect/>
          </a:stretch>
        </p:blipFill>
        <p:spPr>
          <a:xfrm>
            <a:off x="609600" y="909955"/>
            <a:ext cx="11219815" cy="590740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pic>
        <p:nvPicPr>
          <p:cNvPr id="6" name="内容占位符 5" descr="绿水青山"/>
          <p:cNvPicPr>
            <a:picLocks noChangeAspect="1"/>
          </p:cNvPicPr>
          <p:nvPr>
            <p:ph idx="1"/>
          </p:nvPr>
        </p:nvPicPr>
        <p:blipFill>
          <a:blip r:embed="rId2"/>
          <a:stretch>
            <a:fillRect/>
          </a:stretch>
        </p:blipFill>
        <p:spPr>
          <a:xfrm>
            <a:off x="842010" y="870585"/>
            <a:ext cx="10474960" cy="589724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内容占位符 6" descr="毛乌素沙漠"/>
          <p:cNvPicPr>
            <a:picLocks noChangeAspect="1"/>
          </p:cNvPicPr>
          <p:nvPr>
            <p:ph idx="1"/>
          </p:nvPr>
        </p:nvPicPr>
        <p:blipFill>
          <a:blip r:embed="rId2"/>
          <a:stretch>
            <a:fillRect/>
          </a:stretch>
        </p:blipFill>
        <p:spPr>
          <a:xfrm>
            <a:off x="50800" y="3101975"/>
            <a:ext cx="6414135" cy="3700780"/>
          </a:xfrm>
          <a:prstGeom prst="rect">
            <a:avLst/>
          </a:prstGeom>
          <a:noFill/>
          <a:ln w="9525">
            <a:noFill/>
          </a:ln>
        </p:spPr>
      </p:pic>
      <p:sp>
        <p:nvSpPr>
          <p:cNvPr id="2" name="标题 1"/>
          <p:cNvSpPr>
            <a:spLocks noGrp="1"/>
          </p:cNvSpPr>
          <p:nvPr>
            <p:ph type="title"/>
          </p:nvPr>
        </p:nvSpPr>
        <p:spPr>
          <a:xfrm>
            <a:off x="5078095" y="1177925"/>
            <a:ext cx="7063740" cy="1143635"/>
          </a:xfrm>
        </p:spPr>
        <p:txBody>
          <a:bodyPr/>
          <a:p>
            <a:r>
              <a:rPr lang="en-US" altLang="zh-CN"/>
              <a:t>Green development</a:t>
            </a:r>
            <a:endParaRPr lang="en-US" altLang="zh-CN"/>
          </a:p>
        </p:txBody>
      </p:sp>
      <p:pic>
        <p:nvPicPr>
          <p:cNvPr id="5" name="图片 4" descr="太阳能"/>
          <p:cNvPicPr>
            <a:picLocks noChangeAspect="1"/>
          </p:cNvPicPr>
          <p:nvPr/>
        </p:nvPicPr>
        <p:blipFill>
          <a:blip r:embed="rId3"/>
          <a:stretch>
            <a:fillRect/>
          </a:stretch>
        </p:blipFill>
        <p:spPr>
          <a:xfrm>
            <a:off x="9307830" y="2607310"/>
            <a:ext cx="2834005" cy="4266565"/>
          </a:xfrm>
          <a:prstGeom prst="rect">
            <a:avLst/>
          </a:prstGeom>
        </p:spPr>
      </p:pic>
      <p:pic>
        <p:nvPicPr>
          <p:cNvPr id="6" name="图片 5" descr="2021年EV出口50万辆"/>
          <p:cNvPicPr>
            <a:picLocks noChangeAspect="1"/>
          </p:cNvPicPr>
          <p:nvPr/>
        </p:nvPicPr>
        <p:blipFill>
          <a:blip r:embed="rId4"/>
          <a:stretch>
            <a:fillRect/>
          </a:stretch>
        </p:blipFill>
        <p:spPr>
          <a:xfrm>
            <a:off x="6572885" y="2607310"/>
            <a:ext cx="2627630" cy="4265930"/>
          </a:xfrm>
          <a:prstGeom prst="rect">
            <a:avLst/>
          </a:prstGeom>
        </p:spPr>
      </p:pic>
      <p:pic>
        <p:nvPicPr>
          <p:cNvPr id="3" name="图片 2"/>
          <p:cNvPicPr>
            <a:picLocks noChangeAspect="1"/>
          </p:cNvPicPr>
          <p:nvPr/>
        </p:nvPicPr>
        <p:blipFill>
          <a:blip r:embed="rId5"/>
          <a:stretch>
            <a:fillRect/>
          </a:stretch>
        </p:blipFill>
        <p:spPr>
          <a:xfrm>
            <a:off x="50800" y="949960"/>
            <a:ext cx="3842385" cy="215201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pic>
        <p:nvPicPr>
          <p:cNvPr id="4" name="图片 3" descr="c217686a2a63c9e8e5f2637093cb9a8"/>
          <p:cNvPicPr>
            <a:picLocks noChangeAspect="1"/>
          </p:cNvPicPr>
          <p:nvPr/>
        </p:nvPicPr>
        <p:blipFill>
          <a:blip r:embed="rId2"/>
          <a:stretch>
            <a:fillRect/>
          </a:stretch>
        </p:blipFill>
        <p:spPr>
          <a:xfrm>
            <a:off x="5367020" y="2233930"/>
            <a:ext cx="6896100" cy="4585335"/>
          </a:xfrm>
          <a:prstGeom prst="rect">
            <a:avLst/>
          </a:prstGeom>
        </p:spPr>
      </p:pic>
      <p:sp>
        <p:nvSpPr>
          <p:cNvPr id="2" name="内容占位符 1"/>
          <p:cNvSpPr>
            <a:spLocks noGrp="1"/>
          </p:cNvSpPr>
          <p:nvPr>
            <p:ph idx="1"/>
          </p:nvPr>
        </p:nvSpPr>
        <p:spPr>
          <a:xfrm>
            <a:off x="7614920" y="934085"/>
            <a:ext cx="3966845" cy="1299845"/>
          </a:xfrm>
        </p:spPr>
        <p:txBody>
          <a:bodyPr/>
          <a:p>
            <a:endParaRPr lang="en-US" altLang="zh-CN"/>
          </a:p>
          <a:p>
            <a:r>
              <a:rPr lang="en-US" altLang="zh-CN"/>
              <a:t>BRI, GDI, GSI</a:t>
            </a:r>
            <a:endParaRPr lang="en-US" altLang="zh-CN"/>
          </a:p>
        </p:txBody>
      </p:sp>
      <p:pic>
        <p:nvPicPr>
          <p:cNvPr id="5" name="图片 4"/>
          <p:cNvPicPr>
            <a:picLocks noChangeAspect="1"/>
          </p:cNvPicPr>
          <p:nvPr/>
        </p:nvPicPr>
        <p:blipFill>
          <a:blip r:embed="rId3"/>
          <a:stretch>
            <a:fillRect/>
          </a:stretch>
        </p:blipFill>
        <p:spPr>
          <a:xfrm>
            <a:off x="-38100" y="934085"/>
            <a:ext cx="6551930" cy="436499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2" name="标题 1"/>
          <p:cNvSpPr>
            <a:spLocks noGrp="1"/>
          </p:cNvSpPr>
          <p:nvPr>
            <p:ph type="title"/>
          </p:nvPr>
        </p:nvSpPr>
        <p:spPr>
          <a:xfrm>
            <a:off x="488315" y="1254443"/>
            <a:ext cx="10972800" cy="1143000"/>
          </a:xfrm>
        </p:spPr>
        <p:txBody>
          <a:bodyPr/>
          <a:p>
            <a:r>
              <a:rPr lang="en-US" altLang="zh-CN"/>
              <a:t>Major achievements of China's</a:t>
            </a:r>
            <a:br>
              <a:rPr lang="en-US" altLang="zh-CN"/>
            </a:br>
            <a:r>
              <a:rPr lang="en-US" altLang="zh-CN"/>
              <a:t>reform and opening-up</a:t>
            </a:r>
            <a:endParaRPr lang="en-US" altLang="zh-CN"/>
          </a:p>
        </p:txBody>
      </p:sp>
      <p:sp>
        <p:nvSpPr>
          <p:cNvPr id="4" name="内容占位符 3"/>
          <p:cNvSpPr>
            <a:spLocks noGrp="1"/>
          </p:cNvSpPr>
          <p:nvPr>
            <p:ph idx="1"/>
          </p:nvPr>
        </p:nvSpPr>
        <p:spPr>
          <a:xfrm>
            <a:off x="390525" y="2712085"/>
            <a:ext cx="11588115" cy="3371215"/>
          </a:xfrm>
        </p:spPr>
        <p:txBody>
          <a:bodyPr/>
          <a:p>
            <a:r>
              <a:rPr lang="en-US" altLang="zh-CN"/>
              <a:t>R</a:t>
            </a:r>
            <a:r>
              <a:rPr lang="zh-CN" altLang="en-US"/>
              <a:t>apid economic development,</a:t>
            </a:r>
            <a:endParaRPr lang="zh-CN" altLang="en-US"/>
          </a:p>
          <a:p>
            <a:r>
              <a:rPr lang="en-US" altLang="zh-CN"/>
              <a:t>R</a:t>
            </a:r>
            <a:r>
              <a:rPr lang="zh-CN" altLang="en-US"/>
              <a:t>apid changes in urban and rural areas,</a:t>
            </a:r>
            <a:endParaRPr lang="zh-CN" altLang="en-US"/>
          </a:p>
          <a:p>
            <a:r>
              <a:rPr lang="en-US" altLang="zh-CN"/>
              <a:t>G</a:t>
            </a:r>
            <a:r>
              <a:rPr lang="zh-CN" altLang="en-US"/>
              <a:t>reat improvement in people's livelihood,</a:t>
            </a:r>
            <a:endParaRPr lang="zh-CN" altLang="en-US"/>
          </a:p>
          <a:p>
            <a:r>
              <a:rPr lang="en-US" altLang="zh-CN"/>
              <a:t>I</a:t>
            </a:r>
            <a:r>
              <a:rPr lang="zh-CN" altLang="en-US"/>
              <a:t>ncreasing national comprehensive strength,</a:t>
            </a:r>
            <a:endParaRPr lang="zh-CN" altLang="en-US"/>
          </a:p>
          <a:p>
            <a:r>
              <a:rPr lang="en-US" altLang="zh-CN"/>
              <a:t>U</a:t>
            </a:r>
            <a:r>
              <a:rPr lang="zh-CN" altLang="en-US"/>
              <a:t>nprecedented improvement of international status</a:t>
            </a:r>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p:grpSp>
        <p:nvGrpSpPr>
          <p:cNvPr id="7" name="组合 6"/>
          <p:cNvGrpSpPr/>
          <p:nvPr/>
        </p:nvGrpSpPr>
        <p:grpSpPr>
          <a:xfrm>
            <a:off x="293370" y="1554480"/>
            <a:ext cx="2854960" cy="4732655"/>
            <a:chOff x="462" y="2448"/>
            <a:chExt cx="4496" cy="7453"/>
          </a:xfrm>
        </p:grpSpPr>
        <p:graphicFrame>
          <p:nvGraphicFramePr>
            <p:cNvPr id="4" name="图表 3"/>
            <p:cNvGraphicFramePr/>
            <p:nvPr/>
          </p:nvGraphicFramePr>
          <p:xfrm>
            <a:off x="462" y="3213"/>
            <a:ext cx="4497" cy="6688"/>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742" y="2448"/>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en-US" sz="1600">
                  <a:solidFill>
                    <a:schemeClr val="tx1"/>
                  </a:solidFill>
                  <a:uFillTx/>
                  <a:ea typeface="黑体" panose="02010609060101010101" charset="-122"/>
                </a:rPr>
                <a:t>GDP</a:t>
              </a:r>
              <a:endParaRPr lang="zh-CN" altLang="en-US" sz="1600">
                <a:solidFill>
                  <a:schemeClr val="tx1"/>
                </a:solidFill>
                <a:uFillTx/>
                <a:ea typeface="黑体" panose="02010609060101010101" charset="-122"/>
              </a:endParaRPr>
            </a:p>
          </p:txBody>
        </p:sp>
      </p:grpSp>
      <p:grpSp>
        <p:nvGrpSpPr>
          <p:cNvPr id="38" name="组合 37"/>
          <p:cNvGrpSpPr/>
          <p:nvPr/>
        </p:nvGrpSpPr>
        <p:grpSpPr>
          <a:xfrm rot="0">
            <a:off x="420370" y="2592070"/>
            <a:ext cx="1737995" cy="3070225"/>
            <a:chOff x="2440" y="4082"/>
            <a:chExt cx="2737" cy="4835"/>
          </a:xfrm>
        </p:grpSpPr>
        <p:pic>
          <p:nvPicPr>
            <p:cNvPr id="14" name="图片 13" descr="arrow"/>
            <p:cNvPicPr>
              <a:picLocks noChangeAspect="1"/>
            </p:cNvPicPr>
            <p:nvPr/>
          </p:nvPicPr>
          <p:blipFill>
            <a:blip r:embed="rId4"/>
            <a:stretch>
              <a:fillRect/>
            </a:stretch>
          </p:blipFill>
          <p:spPr>
            <a:xfrm rot="17220000">
              <a:off x="2098" y="6350"/>
              <a:ext cx="4237" cy="435"/>
            </a:xfrm>
            <a:prstGeom prst="rect">
              <a:avLst/>
            </a:prstGeom>
          </p:spPr>
        </p:pic>
        <p:grpSp>
          <p:nvGrpSpPr>
            <p:cNvPr id="20" name="组合 19"/>
            <p:cNvGrpSpPr/>
            <p:nvPr/>
          </p:nvGrpSpPr>
          <p:grpSpPr>
            <a:xfrm>
              <a:off x="2440" y="4082"/>
              <a:ext cx="2737" cy="4835"/>
              <a:chOff x="2240" y="3882"/>
              <a:chExt cx="2737" cy="4835"/>
            </a:xfrm>
          </p:grpSpPr>
          <p:sp>
            <p:nvSpPr>
              <p:cNvPr id="21" name="文本框 20"/>
              <p:cNvSpPr txBox="1"/>
              <p:nvPr/>
            </p:nvSpPr>
            <p:spPr>
              <a:xfrm>
                <a:off x="2240" y="8307"/>
                <a:ext cx="2144" cy="410"/>
              </a:xfrm>
              <a:prstGeom prst="rect">
                <a:avLst/>
              </a:prstGeom>
              <a:noFill/>
            </p:spPr>
            <p:txBody>
              <a:bodyPr wrap="square" rtlCol="0">
                <a:spAutoFit/>
              </a:bodyPr>
              <a:p>
                <a:pPr algn="l">
                  <a:buClrTx/>
                  <a:buSzTx/>
                  <a:buFontTx/>
                </a:pPr>
                <a:r>
                  <a:rPr lang="zh-CN" altLang="en-US" sz="1200" b="1">
                    <a:solidFill>
                      <a:srgbClr val="FF0000"/>
                    </a:solidFill>
                    <a:uFillTx/>
                    <a:ea typeface="黑体" panose="02010609060101010101" charset="-122"/>
                  </a:rPr>
                  <a:t>World No. </a:t>
                </a:r>
                <a:r>
                  <a:rPr lang="en-US" altLang="zh-CN" sz="1200" b="1">
                    <a:solidFill>
                      <a:srgbClr val="FF0000"/>
                    </a:solidFill>
                    <a:uFillTx/>
                    <a:ea typeface="黑体" panose="02010609060101010101" charset="-122"/>
                  </a:rPr>
                  <a:t>11</a:t>
                </a:r>
                <a:endParaRPr lang="en-US" altLang="zh-CN" sz="1200" b="1">
                  <a:solidFill>
                    <a:srgbClr val="FF0000"/>
                  </a:solidFill>
                  <a:uFillTx/>
                  <a:ea typeface="黑体" panose="02010609060101010101" charset="-122"/>
                </a:endParaRPr>
              </a:p>
            </p:txBody>
          </p:sp>
          <p:sp>
            <p:nvSpPr>
              <p:cNvPr id="22" name="文本框 21"/>
              <p:cNvSpPr txBox="1"/>
              <p:nvPr/>
            </p:nvSpPr>
            <p:spPr>
              <a:xfrm>
                <a:off x="3341" y="3882"/>
                <a:ext cx="1636" cy="434"/>
              </a:xfrm>
              <a:prstGeom prst="rect">
                <a:avLst/>
              </a:prstGeom>
              <a:noFill/>
            </p:spPr>
            <p:txBody>
              <a:bodyPr wrap="square" rtlCol="0">
                <a:spAutoFit/>
              </a:bodyPr>
              <a:p>
                <a:r>
                  <a:rPr sz="1200" b="1">
                    <a:solidFill>
                      <a:srgbClr val="FF0000"/>
                    </a:solidFill>
                    <a:uFillTx/>
                    <a:ea typeface="黑体" panose="02010609060101010101" charset="-122"/>
                  </a:rPr>
                  <a:t>World No. 2</a:t>
                </a:r>
                <a:endParaRPr sz="1200" b="1">
                  <a:solidFill>
                    <a:srgbClr val="FF0000"/>
                  </a:solidFill>
                  <a:uFillTx/>
                  <a:ea typeface="黑体" panose="02010609060101010101" charset="-122"/>
                </a:endParaRPr>
              </a:p>
            </p:txBody>
          </p:sp>
        </p:grpSp>
      </p:grpSp>
      <p:grpSp>
        <p:nvGrpSpPr>
          <p:cNvPr id="8" name="组合 7"/>
          <p:cNvGrpSpPr/>
          <p:nvPr/>
        </p:nvGrpSpPr>
        <p:grpSpPr>
          <a:xfrm>
            <a:off x="3300730" y="1544955"/>
            <a:ext cx="3008630" cy="4740910"/>
            <a:chOff x="5198" y="2433"/>
            <a:chExt cx="4738" cy="7466"/>
          </a:xfrm>
        </p:grpSpPr>
        <p:graphicFrame>
          <p:nvGraphicFramePr>
            <p:cNvPr id="5" name="图表 4"/>
            <p:cNvGraphicFramePr/>
            <p:nvPr/>
          </p:nvGraphicFramePr>
          <p:xfrm>
            <a:off x="5198" y="3213"/>
            <a:ext cx="4739" cy="6687"/>
          </p:xfrm>
          <a:graphic>
            <a:graphicData uri="http://schemas.openxmlformats.org/drawingml/2006/chart">
              <c:chart xmlns:c="http://schemas.openxmlformats.org/drawingml/2006/chart" xmlns:r="http://schemas.openxmlformats.org/officeDocument/2006/relationships" r:id="rId2"/>
            </a:graphicData>
          </a:graphic>
        </p:graphicFrame>
        <p:sp>
          <p:nvSpPr>
            <p:cNvPr id="23" name="文本框 22"/>
            <p:cNvSpPr txBox="1"/>
            <p:nvPr/>
          </p:nvSpPr>
          <p:spPr>
            <a:xfrm>
              <a:off x="5558" y="2433"/>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600">
                  <a:solidFill>
                    <a:schemeClr val="tx1"/>
                  </a:solidFill>
                  <a:uFillTx/>
                  <a:ea typeface="黑体" panose="02010609060101010101" charset="-122"/>
                </a:rPr>
                <a:t>Per Capita G</a:t>
              </a:r>
              <a:r>
                <a:rPr lang="en-US" altLang="en-US" sz="1600">
                  <a:solidFill>
                    <a:schemeClr val="tx1"/>
                  </a:solidFill>
                  <a:uFillTx/>
                  <a:ea typeface="黑体" panose="02010609060101010101" charset="-122"/>
                </a:rPr>
                <a:t>DP</a:t>
              </a:r>
              <a:endParaRPr lang="zh-CN" altLang="en-US" sz="1600">
                <a:solidFill>
                  <a:schemeClr val="tx1"/>
                </a:solidFill>
                <a:uFillTx/>
                <a:ea typeface="黑体" panose="02010609060101010101" charset="-122"/>
              </a:endParaRPr>
            </a:p>
          </p:txBody>
        </p:sp>
      </p:grpSp>
      <p:grpSp>
        <p:nvGrpSpPr>
          <p:cNvPr id="37" name="组合 36"/>
          <p:cNvGrpSpPr/>
          <p:nvPr/>
        </p:nvGrpSpPr>
        <p:grpSpPr>
          <a:xfrm rot="0">
            <a:off x="3449320" y="2446020"/>
            <a:ext cx="1871345" cy="3150235"/>
            <a:chOff x="7697" y="3867"/>
            <a:chExt cx="2947" cy="4961"/>
          </a:xfrm>
        </p:grpSpPr>
        <p:pic>
          <p:nvPicPr>
            <p:cNvPr id="33" name="图片 32" descr="arrow"/>
            <p:cNvPicPr>
              <a:picLocks noChangeAspect="1"/>
            </p:cNvPicPr>
            <p:nvPr/>
          </p:nvPicPr>
          <p:blipFill>
            <a:blip r:embed="rId4"/>
            <a:stretch>
              <a:fillRect/>
            </a:stretch>
          </p:blipFill>
          <p:spPr>
            <a:xfrm rot="17220000">
              <a:off x="7453" y="6133"/>
              <a:ext cx="4237" cy="435"/>
            </a:xfrm>
            <a:prstGeom prst="rect">
              <a:avLst/>
            </a:prstGeom>
          </p:spPr>
        </p:pic>
        <p:grpSp>
          <p:nvGrpSpPr>
            <p:cNvPr id="19" name="组合 18"/>
            <p:cNvGrpSpPr/>
            <p:nvPr/>
          </p:nvGrpSpPr>
          <p:grpSpPr>
            <a:xfrm>
              <a:off x="7697" y="3867"/>
              <a:ext cx="2947" cy="4961"/>
              <a:chOff x="2240" y="3882"/>
              <a:chExt cx="2947" cy="4961"/>
            </a:xfrm>
          </p:grpSpPr>
          <p:sp>
            <p:nvSpPr>
              <p:cNvPr id="11" name="文本框 10"/>
              <p:cNvSpPr txBox="1"/>
              <p:nvPr/>
            </p:nvSpPr>
            <p:spPr>
              <a:xfrm>
                <a:off x="2240" y="8433"/>
                <a:ext cx="2174" cy="410"/>
              </a:xfrm>
              <a:prstGeom prst="rect">
                <a:avLst/>
              </a:prstGeom>
              <a:noFill/>
            </p:spPr>
            <p:txBody>
              <a:bodyPr wrap="square" rtlCol="0">
                <a:spAutoFit/>
              </a:bodyPr>
              <a:p>
                <a:pPr algn="l">
                  <a:buClrTx/>
                  <a:buSzTx/>
                  <a:buFontTx/>
                </a:pPr>
                <a:r>
                  <a:rPr lang="zh-CN" altLang="en-US" sz="1200" b="1">
                    <a:solidFill>
                      <a:srgbClr val="FF0000"/>
                    </a:solidFill>
                    <a:uFillTx/>
                    <a:ea typeface="黑体" panose="02010609060101010101" charset="-122"/>
                  </a:rPr>
                  <a:t>World No. 1</a:t>
                </a:r>
                <a:r>
                  <a:rPr lang="en-US" altLang="zh-CN" sz="1200" b="1">
                    <a:solidFill>
                      <a:srgbClr val="FF0000"/>
                    </a:solidFill>
                    <a:uFillTx/>
                    <a:ea typeface="黑体" panose="02010609060101010101" charset="-122"/>
                  </a:rPr>
                  <a:t>2</a:t>
                </a:r>
                <a:r>
                  <a:rPr lang="zh-CN" altLang="en-US" sz="1200" b="1">
                    <a:solidFill>
                      <a:srgbClr val="FF0000"/>
                    </a:solidFill>
                    <a:uFillTx/>
                    <a:ea typeface="黑体" panose="02010609060101010101" charset="-122"/>
                  </a:rPr>
                  <a:t>1</a:t>
                </a:r>
                <a:endParaRPr lang="zh-CN" altLang="en-US" sz="1200" b="1">
                  <a:solidFill>
                    <a:srgbClr val="FF0000"/>
                  </a:solidFill>
                  <a:uFillTx/>
                  <a:ea typeface="黑体" panose="02010609060101010101" charset="-122"/>
                </a:endParaRPr>
              </a:p>
            </p:txBody>
          </p:sp>
          <p:sp>
            <p:nvSpPr>
              <p:cNvPr id="12" name="文本框 11"/>
              <p:cNvSpPr txBox="1"/>
              <p:nvPr/>
            </p:nvSpPr>
            <p:spPr>
              <a:xfrm>
                <a:off x="3288" y="3882"/>
                <a:ext cx="1899" cy="434"/>
              </a:xfrm>
              <a:prstGeom prst="rect">
                <a:avLst/>
              </a:prstGeom>
              <a:noFill/>
            </p:spPr>
            <p:txBody>
              <a:bodyPr wrap="square" rtlCol="0">
                <a:spAutoFit/>
              </a:bodyPr>
              <a:p>
                <a:r>
                  <a:rPr lang="zh-CN" altLang="en-US" sz="1200" b="1">
                    <a:solidFill>
                      <a:srgbClr val="FF0000"/>
                    </a:solidFill>
                    <a:uFillTx/>
                    <a:ea typeface="黑体" panose="02010609060101010101" charset="-122"/>
                  </a:rPr>
                  <a:t>World No. </a:t>
                </a:r>
                <a:r>
                  <a:rPr lang="en-US" altLang="zh-CN" sz="1200" b="1">
                    <a:solidFill>
                      <a:srgbClr val="FF0000"/>
                    </a:solidFill>
                    <a:uFillTx/>
                    <a:ea typeface="黑体" panose="02010609060101010101" charset="-122"/>
                  </a:rPr>
                  <a:t>68</a:t>
                </a:r>
                <a:endParaRPr lang="zh-CN" altLang="en-US" sz="1200" b="1">
                  <a:solidFill>
                    <a:srgbClr val="FF0000"/>
                  </a:solidFill>
                  <a:uFillTx/>
                  <a:ea typeface="黑体" panose="02010609060101010101" charset="-122"/>
                </a:endParaRPr>
              </a:p>
            </p:txBody>
          </p:sp>
        </p:grpSp>
      </p:grpSp>
      <p:pic>
        <p:nvPicPr>
          <p:cNvPr id="2" name="40s(000124.227-000234.772)">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6689725" y="1554480"/>
            <a:ext cx="4921885" cy="4011930"/>
          </a:xfrm>
          <a:prstGeom prst="rect">
            <a:avLst/>
          </a:prstGeom>
        </p:spPr>
      </p:pic>
      <p:sp>
        <p:nvSpPr>
          <p:cNvPr id="6" name="文本框 5"/>
          <p:cNvSpPr txBox="1"/>
          <p:nvPr/>
        </p:nvSpPr>
        <p:spPr>
          <a:xfrm>
            <a:off x="471170" y="1024890"/>
            <a:ext cx="5615305" cy="33718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Comprehensive </a:t>
            </a:r>
            <a:r>
              <a:rPr lang="en-US" altLang="zh-CN" sz="1600">
                <a:solidFill>
                  <a:schemeClr val="tx1"/>
                </a:solidFill>
                <a:uFillTx/>
                <a:ea typeface="黑体" panose="02010609060101010101" charset="-122"/>
              </a:rPr>
              <a:t>E</a:t>
            </a:r>
            <a:r>
              <a:rPr lang="zh-CN" altLang="en-US" sz="1600">
                <a:solidFill>
                  <a:schemeClr val="tx1"/>
                </a:solidFill>
                <a:uFillTx/>
                <a:ea typeface="黑体" panose="02010609060101010101" charset="-122"/>
              </a:rPr>
              <a:t>conomic </a:t>
            </a:r>
            <a:r>
              <a:rPr lang="en-US" altLang="zh-CN" sz="1600">
                <a:solidFill>
                  <a:schemeClr val="tx1"/>
                </a:solidFill>
                <a:uFillTx/>
                <a:ea typeface="黑体" panose="02010609060101010101" charset="-122"/>
              </a:rPr>
              <a:t>S</a:t>
            </a:r>
            <a:r>
              <a:rPr lang="en-US" sz="1600">
                <a:solidFill>
                  <a:schemeClr val="tx1"/>
                </a:solidFill>
                <a:uFillTx/>
                <a:ea typeface="黑体" panose="02010609060101010101" charset="-122"/>
              </a:rPr>
              <a:t>trength</a:t>
            </a:r>
            <a:endParaRPr lang="en-US" sz="1600">
              <a:solidFill>
                <a:schemeClr val="tx1"/>
              </a:solidFill>
              <a:uFillTx/>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2000" fill="hold">
                                          <p:stCondLst>
                                            <p:cond delay="0"/>
                                          </p:stCondLst>
                                        </p:cTn>
                                        <p:tgtEl>
                                          <p:spTgt spid="38"/>
                                        </p:tgtEl>
                                        <p:attrNameLst>
                                          <p:attrName>style.visibility</p:attrName>
                                        </p:attrNameLst>
                                      </p:cBhvr>
                                      <p:to>
                                        <p:strVal val="visible"/>
                                      </p:to>
                                    </p:set>
                                    <p:animEffect transition="in" filter="wipe(down)">
                                      <p:cBhvr>
                                        <p:cTn id="11" dur="2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2000"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2000" fill="hold">
                                          <p:stCondLst>
                                            <p:cond delay="0"/>
                                          </p:stCondLst>
                                        </p:cTn>
                                        <p:tgtEl>
                                          <p:spTgt spid="37"/>
                                        </p:tgtEl>
                                        <p:attrNameLst>
                                          <p:attrName>style.visibility</p:attrName>
                                        </p:attrNameLst>
                                      </p:cBhvr>
                                      <p:to>
                                        <p:strVal val="visible"/>
                                      </p:to>
                                    </p:set>
                                    <p:animEffect transition="in" filter="wipe(down)">
                                      <p:cBhvr>
                                        <p:cTn id="20" dur="20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additive="base">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5" fill="hold" display="1">
                  <p:stCondLst>
                    <p:cond delay="indefinite"/>
                  </p:stCondLst>
                  <p:endCondLst>
                    <p:cond evt="onNext">
                      <p:tgtEl>
                        <p:sldTgt/>
                      </p:tgtEl>
                    </p:cond>
                    <p:cond evt="onPrev">
                      <p:tgtEl>
                        <p:sldTgt/>
                      </p:tgtEl>
                    </p:cond>
                  </p:end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p:grpSp>
        <p:nvGrpSpPr>
          <p:cNvPr id="4" name="组合 3"/>
          <p:cNvGrpSpPr/>
          <p:nvPr/>
        </p:nvGrpSpPr>
        <p:grpSpPr>
          <a:xfrm>
            <a:off x="4509770" y="1703070"/>
            <a:ext cx="3056890" cy="4712970"/>
            <a:chOff x="7102" y="2682"/>
            <a:chExt cx="4814" cy="7422"/>
          </a:xfrm>
        </p:grpSpPr>
        <p:graphicFrame>
          <p:nvGraphicFramePr>
            <p:cNvPr id="9" name="图表 8"/>
            <p:cNvGraphicFramePr/>
            <p:nvPr/>
          </p:nvGraphicFramePr>
          <p:xfrm>
            <a:off x="7102" y="3402"/>
            <a:ext cx="4815" cy="6703"/>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7447" y="2682"/>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Goods Trade</a:t>
              </a:r>
              <a:endParaRPr lang="zh-CN" altLang="en-US" sz="1600">
                <a:solidFill>
                  <a:schemeClr val="tx1"/>
                </a:solidFill>
                <a:uFillTx/>
                <a:ea typeface="黑体" panose="02010609060101010101" charset="-122"/>
              </a:endParaRPr>
            </a:p>
          </p:txBody>
        </p:sp>
      </p:grpSp>
      <p:grpSp>
        <p:nvGrpSpPr>
          <p:cNvPr id="6" name="组合 5"/>
          <p:cNvGrpSpPr/>
          <p:nvPr/>
        </p:nvGrpSpPr>
        <p:grpSpPr>
          <a:xfrm>
            <a:off x="4631055" y="2736850"/>
            <a:ext cx="1870710" cy="3102610"/>
            <a:chOff x="7293" y="4310"/>
            <a:chExt cx="2946" cy="4886"/>
          </a:xfrm>
        </p:grpSpPr>
        <p:pic>
          <p:nvPicPr>
            <p:cNvPr id="14" name="图片 13" descr="arrow"/>
            <p:cNvPicPr>
              <a:picLocks noChangeAspect="1"/>
            </p:cNvPicPr>
            <p:nvPr/>
          </p:nvPicPr>
          <p:blipFill>
            <a:blip r:embed="rId5"/>
            <a:stretch>
              <a:fillRect/>
            </a:stretch>
          </p:blipFill>
          <p:spPr>
            <a:xfrm rot="17220000">
              <a:off x="7124" y="6552"/>
              <a:ext cx="4237" cy="435"/>
            </a:xfrm>
            <a:prstGeom prst="rect">
              <a:avLst/>
            </a:prstGeom>
          </p:spPr>
        </p:pic>
        <p:grpSp>
          <p:nvGrpSpPr>
            <p:cNvPr id="20" name="组合 19"/>
            <p:cNvGrpSpPr/>
            <p:nvPr/>
          </p:nvGrpSpPr>
          <p:grpSpPr>
            <a:xfrm rot="0">
              <a:off x="7293" y="4310"/>
              <a:ext cx="2947" cy="4887"/>
              <a:chOff x="2240" y="3882"/>
              <a:chExt cx="2947" cy="4887"/>
            </a:xfrm>
          </p:grpSpPr>
          <p:sp>
            <p:nvSpPr>
              <p:cNvPr id="21" name="文本框 20"/>
              <p:cNvSpPr txBox="1"/>
              <p:nvPr/>
            </p:nvSpPr>
            <p:spPr>
              <a:xfrm>
                <a:off x="2240" y="8335"/>
                <a:ext cx="1691" cy="434"/>
              </a:xfrm>
              <a:prstGeom prst="rect">
                <a:avLst/>
              </a:prstGeom>
              <a:noFill/>
            </p:spPr>
            <p:txBody>
              <a:bodyPr wrap="square" rtlCol="0">
                <a:spAutoFit/>
              </a:bodyPr>
              <a:p>
                <a:pPr algn="l">
                  <a:buClrTx/>
                  <a:buSzTx/>
                  <a:buFontTx/>
                </a:pPr>
                <a:r>
                  <a:rPr lang="en-US" altLang="zh-CN" sz="1200" b="1">
                    <a:solidFill>
                      <a:srgbClr val="FF0000"/>
                    </a:solidFill>
                    <a:uFillTx/>
                    <a:ea typeface="黑体" panose="02010609060101010101" charset="-122"/>
                  </a:rPr>
                  <a:t>World No.24</a:t>
                </a:r>
                <a:endParaRPr lang="zh-CN" altLang="en-US" sz="1200" b="1">
                  <a:solidFill>
                    <a:srgbClr val="FF0000"/>
                  </a:solidFill>
                  <a:uFillTx/>
                  <a:ea typeface="黑体" panose="02010609060101010101" charset="-122"/>
                </a:endParaRPr>
              </a:p>
            </p:txBody>
          </p:sp>
          <p:sp>
            <p:nvSpPr>
              <p:cNvPr id="22" name="文本框 21"/>
              <p:cNvSpPr txBox="1"/>
              <p:nvPr/>
            </p:nvSpPr>
            <p:spPr>
              <a:xfrm>
                <a:off x="2320" y="3882"/>
                <a:ext cx="2867" cy="725"/>
              </a:xfrm>
              <a:prstGeom prst="rect">
                <a:avLst/>
              </a:prstGeom>
              <a:noFill/>
            </p:spPr>
            <p:txBody>
              <a:bodyPr wrap="square" rtlCol="0">
                <a:spAutoFit/>
              </a:bodyPr>
              <a:p>
                <a:r>
                  <a:rPr lang="en-US" sz="1200" b="1">
                    <a:solidFill>
                      <a:srgbClr val="FF0000"/>
                    </a:solidFill>
                    <a:uFillTx/>
                    <a:ea typeface="黑体" panose="02010609060101010101" charset="-122"/>
                  </a:rPr>
                  <a:t>World </a:t>
                </a:r>
                <a:r>
                  <a:rPr sz="1200" b="1">
                    <a:solidFill>
                      <a:srgbClr val="FF0000"/>
                    </a:solidFill>
                    <a:uFillTx/>
                    <a:ea typeface="黑体" panose="02010609060101010101" charset="-122"/>
                  </a:rPr>
                  <a:t>No. 1 for 5 consecutive years</a:t>
                </a:r>
                <a:endParaRPr sz="1200" b="1">
                  <a:solidFill>
                    <a:srgbClr val="FF0000"/>
                  </a:solidFill>
                  <a:uFillTx/>
                  <a:ea typeface="黑体" panose="02010609060101010101" charset="-122"/>
                </a:endParaRPr>
              </a:p>
            </p:txBody>
          </p:sp>
        </p:grpSp>
      </p:grpSp>
      <p:grpSp>
        <p:nvGrpSpPr>
          <p:cNvPr id="8" name="组合 7"/>
          <p:cNvGrpSpPr/>
          <p:nvPr/>
        </p:nvGrpSpPr>
        <p:grpSpPr>
          <a:xfrm>
            <a:off x="8433435" y="1759585"/>
            <a:ext cx="3237230" cy="4656455"/>
            <a:chOff x="13281" y="2771"/>
            <a:chExt cx="5098" cy="7333"/>
          </a:xfrm>
        </p:grpSpPr>
        <p:graphicFrame>
          <p:nvGraphicFramePr>
            <p:cNvPr id="16" name="图表 15"/>
            <p:cNvGraphicFramePr/>
            <p:nvPr/>
          </p:nvGraphicFramePr>
          <p:xfrm>
            <a:off x="13281" y="3434"/>
            <a:ext cx="5098" cy="6671"/>
          </p:xfrm>
          <a:graphic>
            <a:graphicData uri="http://schemas.openxmlformats.org/drawingml/2006/chart">
              <c:chart xmlns:c="http://schemas.openxmlformats.org/drawingml/2006/chart" xmlns:r="http://schemas.openxmlformats.org/officeDocument/2006/relationships" r:id="rId2"/>
            </a:graphicData>
          </a:graphic>
        </p:graphicFrame>
        <p:sp>
          <p:nvSpPr>
            <p:cNvPr id="23" name="文本框 22"/>
            <p:cNvSpPr txBox="1"/>
            <p:nvPr/>
          </p:nvSpPr>
          <p:spPr>
            <a:xfrm>
              <a:off x="13672" y="2771"/>
              <a:ext cx="4371"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Foreign </a:t>
              </a:r>
              <a:r>
                <a:rPr lang="en-US" altLang="zh-CN" sz="1600">
                  <a:solidFill>
                    <a:schemeClr val="tx1"/>
                  </a:solidFill>
                  <a:uFillTx/>
                  <a:ea typeface="黑体" panose="02010609060101010101" charset="-122"/>
                </a:rPr>
                <a:t>E</a:t>
              </a:r>
              <a:r>
                <a:rPr lang="zh-CN" altLang="en-US" sz="1600">
                  <a:solidFill>
                    <a:schemeClr val="tx1"/>
                  </a:solidFill>
                  <a:uFillTx/>
                  <a:ea typeface="黑体" panose="02010609060101010101" charset="-122"/>
                </a:rPr>
                <a:t>xchange </a:t>
              </a:r>
              <a:r>
                <a:rPr lang="en-US" altLang="zh-CN" sz="1600">
                  <a:solidFill>
                    <a:schemeClr val="tx1"/>
                  </a:solidFill>
                  <a:uFillTx/>
                  <a:ea typeface="黑体" panose="02010609060101010101" charset="-122"/>
                </a:rPr>
                <a:t>R</a:t>
              </a:r>
              <a:r>
                <a:rPr lang="zh-CN" altLang="en-US" sz="1600">
                  <a:solidFill>
                    <a:schemeClr val="tx1"/>
                  </a:solidFill>
                  <a:uFillTx/>
                  <a:ea typeface="黑体" panose="02010609060101010101" charset="-122"/>
                </a:rPr>
                <a:t>eserves</a:t>
              </a:r>
              <a:endParaRPr lang="zh-CN" altLang="en-US" sz="1600">
                <a:solidFill>
                  <a:schemeClr val="tx1"/>
                </a:solidFill>
                <a:uFillTx/>
                <a:ea typeface="黑体" panose="02010609060101010101" charset="-122"/>
              </a:endParaRPr>
            </a:p>
          </p:txBody>
        </p:sp>
      </p:grpSp>
      <p:grpSp>
        <p:nvGrpSpPr>
          <p:cNvPr id="17" name="组合 16"/>
          <p:cNvGrpSpPr/>
          <p:nvPr/>
        </p:nvGrpSpPr>
        <p:grpSpPr>
          <a:xfrm>
            <a:off x="8601710" y="2660650"/>
            <a:ext cx="1871345" cy="3165475"/>
            <a:chOff x="13546" y="4190"/>
            <a:chExt cx="2947" cy="4985"/>
          </a:xfrm>
        </p:grpSpPr>
        <p:pic>
          <p:nvPicPr>
            <p:cNvPr id="33" name="图片 32" descr="arrow"/>
            <p:cNvPicPr>
              <a:picLocks noChangeAspect="1"/>
            </p:cNvPicPr>
            <p:nvPr/>
          </p:nvPicPr>
          <p:blipFill>
            <a:blip r:embed="rId5"/>
            <a:stretch>
              <a:fillRect/>
            </a:stretch>
          </p:blipFill>
          <p:spPr>
            <a:xfrm rot="17220000">
              <a:off x="13302" y="6456"/>
              <a:ext cx="4237" cy="435"/>
            </a:xfrm>
            <a:prstGeom prst="rect">
              <a:avLst/>
            </a:prstGeom>
          </p:spPr>
        </p:pic>
        <p:sp>
          <p:nvSpPr>
            <p:cNvPr id="11" name="文本框 10"/>
            <p:cNvSpPr txBox="1"/>
            <p:nvPr/>
          </p:nvSpPr>
          <p:spPr>
            <a:xfrm>
              <a:off x="13546" y="8741"/>
              <a:ext cx="1691" cy="434"/>
            </a:xfrm>
            <a:prstGeom prst="rect">
              <a:avLst/>
            </a:prstGeom>
            <a:noFill/>
          </p:spPr>
          <p:txBody>
            <a:bodyPr wrap="square" rtlCol="0">
              <a:spAutoFit/>
            </a:bodyPr>
            <a:p>
              <a:pPr algn="l">
                <a:buClrTx/>
                <a:buSzTx/>
                <a:buFontTx/>
              </a:pPr>
              <a:r>
                <a:rPr lang="en-US" altLang="zh-CN" sz="1200" b="1">
                  <a:solidFill>
                    <a:srgbClr val="FF0000"/>
                  </a:solidFill>
                  <a:uFillTx/>
                  <a:ea typeface="黑体" panose="02010609060101010101" charset="-122"/>
                  <a:sym typeface="+mn-ea"/>
                </a:rPr>
                <a:t>World No.83</a:t>
              </a:r>
              <a:endParaRPr lang="zh-CN" altLang="en-US" sz="1200" b="1">
                <a:solidFill>
                  <a:srgbClr val="FF0000"/>
                </a:solidFill>
                <a:uFillTx/>
                <a:ea typeface="黑体" panose="02010609060101010101" charset="-122"/>
              </a:endParaRPr>
            </a:p>
          </p:txBody>
        </p:sp>
        <p:sp>
          <p:nvSpPr>
            <p:cNvPr id="12" name="文本框 11"/>
            <p:cNvSpPr txBox="1"/>
            <p:nvPr/>
          </p:nvSpPr>
          <p:spPr>
            <a:xfrm>
              <a:off x="14861" y="4190"/>
              <a:ext cx="1632" cy="434"/>
            </a:xfrm>
            <a:prstGeom prst="rect">
              <a:avLst/>
            </a:prstGeom>
            <a:noFill/>
          </p:spPr>
          <p:txBody>
            <a:bodyPr wrap="square" rtlCol="0">
              <a:spAutoFit/>
            </a:bodyPr>
            <a:p>
              <a:r>
                <a:rPr lang="en-US" altLang="zh-CN" sz="1200" b="1">
                  <a:solidFill>
                    <a:srgbClr val="FF0000"/>
                  </a:solidFill>
                  <a:uFillTx/>
                  <a:ea typeface="黑体" panose="02010609060101010101" charset="-122"/>
                </a:rPr>
                <a:t>World No.1</a:t>
              </a:r>
              <a:endParaRPr lang="zh-CN" altLang="en-US" sz="1200" b="1">
                <a:solidFill>
                  <a:srgbClr val="FF0000"/>
                </a:solidFill>
                <a:uFillTx/>
                <a:ea typeface="黑体" panose="02010609060101010101" charset="-122"/>
              </a:endParaRPr>
            </a:p>
          </p:txBody>
        </p:sp>
      </p:grpSp>
      <p:grpSp>
        <p:nvGrpSpPr>
          <p:cNvPr id="2" name="组合 1"/>
          <p:cNvGrpSpPr/>
          <p:nvPr/>
        </p:nvGrpSpPr>
        <p:grpSpPr>
          <a:xfrm>
            <a:off x="630555" y="1703070"/>
            <a:ext cx="3008630" cy="4712970"/>
            <a:chOff x="993" y="2682"/>
            <a:chExt cx="4738" cy="7422"/>
          </a:xfrm>
        </p:grpSpPr>
        <p:graphicFrame>
          <p:nvGraphicFramePr>
            <p:cNvPr id="7" name="图表 6"/>
            <p:cNvGraphicFramePr/>
            <p:nvPr/>
          </p:nvGraphicFramePr>
          <p:xfrm>
            <a:off x="993" y="3402"/>
            <a:ext cx="4739" cy="6703"/>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本框 12"/>
            <p:cNvSpPr txBox="1"/>
            <p:nvPr/>
          </p:nvSpPr>
          <p:spPr>
            <a:xfrm>
              <a:off x="1198" y="2682"/>
              <a:ext cx="4328"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Manufacturing value-added</a:t>
              </a:r>
              <a:endParaRPr lang="zh-CN" altLang="en-US" sz="1600">
                <a:solidFill>
                  <a:schemeClr val="tx1"/>
                </a:solidFill>
                <a:uFillTx/>
                <a:ea typeface="黑体" panose="02010609060101010101" charset="-122"/>
              </a:endParaRPr>
            </a:p>
          </p:txBody>
        </p:sp>
      </p:grpSp>
      <p:pic>
        <p:nvPicPr>
          <p:cNvPr id="15" name="图片 14" descr="arrow"/>
          <p:cNvPicPr>
            <a:picLocks noChangeAspect="1"/>
          </p:cNvPicPr>
          <p:nvPr/>
        </p:nvPicPr>
        <p:blipFill>
          <a:blip r:embed="rId5"/>
          <a:stretch>
            <a:fillRect/>
          </a:stretch>
        </p:blipFill>
        <p:spPr>
          <a:xfrm rot="17220000">
            <a:off x="673100" y="4217670"/>
            <a:ext cx="2933065" cy="276225"/>
          </a:xfrm>
          <a:prstGeom prst="rect">
            <a:avLst/>
          </a:prstGeom>
        </p:spPr>
      </p:pic>
      <p:sp>
        <p:nvSpPr>
          <p:cNvPr id="27" name="文本框 26"/>
          <p:cNvSpPr txBox="1"/>
          <p:nvPr/>
        </p:nvSpPr>
        <p:spPr>
          <a:xfrm>
            <a:off x="471170" y="1024890"/>
            <a:ext cx="5615305" cy="33718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Comprehensive </a:t>
            </a:r>
            <a:r>
              <a:rPr lang="en-US" altLang="zh-CN" sz="1600">
                <a:solidFill>
                  <a:schemeClr val="tx1"/>
                </a:solidFill>
                <a:uFillTx/>
                <a:ea typeface="黑体" panose="02010609060101010101" charset="-122"/>
              </a:rPr>
              <a:t>E</a:t>
            </a:r>
            <a:r>
              <a:rPr lang="zh-CN" altLang="en-US" sz="1600">
                <a:solidFill>
                  <a:schemeClr val="tx1"/>
                </a:solidFill>
                <a:uFillTx/>
                <a:ea typeface="黑体" panose="02010609060101010101" charset="-122"/>
              </a:rPr>
              <a:t>conomic </a:t>
            </a:r>
            <a:r>
              <a:rPr lang="en-US" altLang="zh-CN" sz="1600">
                <a:solidFill>
                  <a:schemeClr val="tx1"/>
                </a:solidFill>
                <a:uFillTx/>
                <a:ea typeface="黑体" panose="02010609060101010101" charset="-122"/>
              </a:rPr>
              <a:t>S</a:t>
            </a:r>
            <a:r>
              <a:rPr lang="en-US" sz="1600">
                <a:solidFill>
                  <a:schemeClr val="tx1"/>
                </a:solidFill>
                <a:uFillTx/>
                <a:ea typeface="黑体" panose="02010609060101010101" charset="-122"/>
              </a:rPr>
              <a:t>trength</a:t>
            </a:r>
            <a:endParaRPr lang="en-US" sz="1600">
              <a:solidFill>
                <a:schemeClr val="tx1"/>
              </a:solidFill>
              <a:uFillTx/>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2000" fill="hold">
                                          <p:stCondLst>
                                            <p:cond delay="0"/>
                                          </p:stCondLst>
                                        </p:cTn>
                                        <p:tgtEl>
                                          <p:spTgt spid="15"/>
                                        </p:tgtEl>
                                        <p:attrNameLst>
                                          <p:attrName>style.visibility</p:attrName>
                                        </p:attrNameLst>
                                      </p:cBhvr>
                                      <p:to>
                                        <p:strVal val="visible"/>
                                      </p:to>
                                    </p:set>
                                    <p:animEffect transition="in" filter="wipe(down)">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2000" fill="hold">
                                          <p:stCondLst>
                                            <p:cond delay="0"/>
                                          </p:stCondLst>
                                        </p:cTn>
                                        <p:tgtEl>
                                          <p:spTgt spid="4"/>
                                        </p:tgtEl>
                                        <p:attrNameLst>
                                          <p:attrName>style.visibility</p:attrName>
                                        </p:attrNameLst>
                                      </p:cBhvr>
                                      <p:to>
                                        <p:strVal val="visible"/>
                                      </p:to>
                                    </p:set>
                                    <p:animEffect transition="in" filter="wipe(left)">
                                      <p:cBhvr>
                                        <p:cTn id="16" dur="2000"/>
                                        <p:tgtEl>
                                          <p:spTgt spid="4"/>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2000" fill="hold">
                                          <p:stCondLst>
                                            <p:cond delay="0"/>
                                          </p:stCondLst>
                                        </p:cTn>
                                        <p:tgtEl>
                                          <p:spTgt spid="6"/>
                                        </p:tgtEl>
                                        <p:attrNameLst>
                                          <p:attrName>style.visibility</p:attrName>
                                        </p:attrNameLst>
                                      </p:cBhvr>
                                      <p:to>
                                        <p:strVal val="visible"/>
                                      </p:to>
                                    </p:set>
                                    <p:animEffect transition="in" filter="wipe(dow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2000" fill="hold">
                                          <p:stCondLst>
                                            <p:cond delay="0"/>
                                          </p:stCondLst>
                                        </p:cTn>
                                        <p:tgtEl>
                                          <p:spTgt spid="8"/>
                                        </p:tgtEl>
                                        <p:attrNameLst>
                                          <p:attrName>style.visibility</p:attrName>
                                        </p:attrNameLst>
                                      </p:cBhvr>
                                      <p:to>
                                        <p:strVal val="visible"/>
                                      </p:to>
                                    </p:set>
                                    <p:animEffect transition="in" filter="wipe(left)">
                                      <p:cBhvr>
                                        <p:cTn id="25" dur="2000"/>
                                        <p:tgtEl>
                                          <p:spTgt spid="8"/>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2000" fill="hold">
                                          <p:stCondLst>
                                            <p:cond delay="0"/>
                                          </p:stCondLst>
                                        </p:cTn>
                                        <p:tgtEl>
                                          <p:spTgt spid="17"/>
                                        </p:tgtEl>
                                        <p:attrNameLst>
                                          <p:attrName>style.visibility</p:attrName>
                                        </p:attrNameLst>
                                      </p:cBhvr>
                                      <p:to>
                                        <p:strVal val="visible"/>
                                      </p:to>
                                    </p:set>
                                    <p:animEffect transition="in" filter="wipe(dow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p:grpSp>
        <p:nvGrpSpPr>
          <p:cNvPr id="19" name="组合 18"/>
          <p:cNvGrpSpPr/>
          <p:nvPr/>
        </p:nvGrpSpPr>
        <p:grpSpPr>
          <a:xfrm>
            <a:off x="7752080" y="1554480"/>
            <a:ext cx="4497070" cy="4697095"/>
            <a:chOff x="11830" y="2448"/>
            <a:chExt cx="7082" cy="7397"/>
          </a:xfrm>
        </p:grpSpPr>
        <p:sp>
          <p:nvSpPr>
            <p:cNvPr id="28" name="文本框 27"/>
            <p:cNvSpPr txBox="1"/>
            <p:nvPr/>
          </p:nvSpPr>
          <p:spPr>
            <a:xfrm>
              <a:off x="13357" y="2448"/>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People's Happiness Index</a:t>
              </a:r>
              <a:endParaRPr lang="zh-CN" altLang="en-US" sz="1600">
                <a:solidFill>
                  <a:schemeClr val="tx1"/>
                </a:solidFill>
                <a:uFillTx/>
                <a:ea typeface="黑体" panose="02010609060101010101" charset="-122"/>
              </a:endParaRPr>
            </a:p>
          </p:txBody>
        </p:sp>
        <p:graphicFrame>
          <p:nvGraphicFramePr>
            <p:cNvPr id="7" name="图表 6"/>
            <p:cNvGraphicFramePr/>
            <p:nvPr/>
          </p:nvGraphicFramePr>
          <p:xfrm>
            <a:off x="11830" y="3531"/>
            <a:ext cx="7082" cy="6314"/>
          </p:xfrm>
          <a:graphic>
            <a:graphicData uri="http://schemas.openxmlformats.org/drawingml/2006/chart">
              <c:chart xmlns:c="http://schemas.openxmlformats.org/drawingml/2006/chart" xmlns:r="http://schemas.openxmlformats.org/officeDocument/2006/relationships" r:id="rId1"/>
            </a:graphicData>
          </a:graphic>
        </p:graphicFrame>
      </p:grpSp>
      <p:grpSp>
        <p:nvGrpSpPr>
          <p:cNvPr id="3" name="组合 2"/>
          <p:cNvGrpSpPr/>
          <p:nvPr/>
        </p:nvGrpSpPr>
        <p:grpSpPr>
          <a:xfrm>
            <a:off x="197485" y="1554480"/>
            <a:ext cx="2954020" cy="4655185"/>
            <a:chOff x="311" y="2448"/>
            <a:chExt cx="4652" cy="7331"/>
          </a:xfrm>
        </p:grpSpPr>
        <p:graphicFrame>
          <p:nvGraphicFramePr>
            <p:cNvPr id="2" name="图表 1"/>
            <p:cNvGraphicFramePr/>
            <p:nvPr/>
          </p:nvGraphicFramePr>
          <p:xfrm>
            <a:off x="311" y="3373"/>
            <a:ext cx="4652" cy="6407"/>
          </p:xfrm>
          <a:graphic>
            <a:graphicData uri="http://schemas.openxmlformats.org/drawingml/2006/chart">
              <c:chart xmlns:c="http://schemas.openxmlformats.org/drawingml/2006/chart" xmlns:r="http://schemas.openxmlformats.org/officeDocument/2006/relationships" r:id="rId2"/>
            </a:graphicData>
          </a:graphic>
        </p:graphicFrame>
        <p:sp>
          <p:nvSpPr>
            <p:cNvPr id="16" name="文本框 15"/>
            <p:cNvSpPr txBox="1"/>
            <p:nvPr/>
          </p:nvSpPr>
          <p:spPr>
            <a:xfrm>
              <a:off x="501" y="2448"/>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en-US" sz="1600">
                  <a:solidFill>
                    <a:schemeClr val="tx1"/>
                  </a:solidFill>
                  <a:uFillTx/>
                  <a:ea typeface="黑体" panose="02010609060101010101" charset="-122"/>
                </a:rPr>
                <a:t>F</a:t>
              </a:r>
              <a:r>
                <a:rPr lang="zh-CN" altLang="en-US" sz="1600">
                  <a:solidFill>
                    <a:schemeClr val="tx1"/>
                  </a:solidFill>
                  <a:uFillTx/>
                  <a:ea typeface="黑体" panose="02010609060101010101" charset="-122"/>
                </a:rPr>
                <a:t>ood </a:t>
              </a:r>
              <a:r>
                <a:rPr lang="en-US" altLang="zh-CN" sz="1600">
                  <a:solidFill>
                    <a:schemeClr val="tx1"/>
                  </a:solidFill>
                  <a:uFillTx/>
                  <a:ea typeface="黑体" panose="02010609060101010101" charset="-122"/>
                </a:rPr>
                <a:t>P</a:t>
              </a:r>
              <a:r>
                <a:rPr lang="zh-CN" altLang="en-US" sz="1600">
                  <a:solidFill>
                    <a:schemeClr val="tx1"/>
                  </a:solidFill>
                  <a:uFillTx/>
                  <a:ea typeface="黑体" panose="02010609060101010101" charset="-122"/>
                </a:rPr>
                <a:t>roduction</a:t>
              </a:r>
              <a:endParaRPr lang="zh-CN" altLang="en-US" sz="1600">
                <a:solidFill>
                  <a:schemeClr val="tx1"/>
                </a:solidFill>
                <a:uFillTx/>
                <a:ea typeface="黑体" panose="02010609060101010101" charset="-122"/>
              </a:endParaRPr>
            </a:p>
          </p:txBody>
        </p:sp>
      </p:grpSp>
      <p:grpSp>
        <p:nvGrpSpPr>
          <p:cNvPr id="4" name="组合 3"/>
          <p:cNvGrpSpPr/>
          <p:nvPr/>
        </p:nvGrpSpPr>
        <p:grpSpPr>
          <a:xfrm>
            <a:off x="245110" y="2123440"/>
            <a:ext cx="1723390" cy="2061210"/>
            <a:chOff x="386" y="3344"/>
            <a:chExt cx="2714" cy="3246"/>
          </a:xfrm>
        </p:grpSpPr>
        <p:pic>
          <p:nvPicPr>
            <p:cNvPr id="34" name="图片 33" descr="arrow"/>
            <p:cNvPicPr>
              <a:picLocks noChangeAspect="1"/>
            </p:cNvPicPr>
            <p:nvPr/>
          </p:nvPicPr>
          <p:blipFill>
            <a:blip r:embed="rId5"/>
            <a:stretch>
              <a:fillRect/>
            </a:stretch>
          </p:blipFill>
          <p:spPr>
            <a:xfrm rot="17220000">
              <a:off x="1046" y="4767"/>
              <a:ext cx="2295" cy="435"/>
            </a:xfrm>
            <a:prstGeom prst="rect">
              <a:avLst/>
            </a:prstGeom>
          </p:spPr>
        </p:pic>
        <p:sp>
          <p:nvSpPr>
            <p:cNvPr id="17" name="文本框 16"/>
            <p:cNvSpPr txBox="1"/>
            <p:nvPr/>
          </p:nvSpPr>
          <p:spPr>
            <a:xfrm>
              <a:off x="386" y="5866"/>
              <a:ext cx="1749" cy="725"/>
            </a:xfrm>
            <a:prstGeom prst="rect">
              <a:avLst/>
            </a:prstGeom>
            <a:noFill/>
          </p:spPr>
          <p:txBody>
            <a:bodyPr wrap="square" rtlCol="0">
              <a:spAutoFit/>
            </a:bodyPr>
            <a:p>
              <a:pPr algn="l">
                <a:buClrTx/>
                <a:buSzTx/>
                <a:buFontTx/>
              </a:pPr>
              <a:r>
                <a:rPr lang="en-US" altLang="zh-CN" sz="1200" b="1">
                  <a:solidFill>
                    <a:srgbClr val="FF0000"/>
                  </a:solidFill>
                  <a:uFillTx/>
                  <a:ea typeface="黑体" panose="02010609060101010101" charset="-122"/>
                </a:rPr>
                <a:t>300kg</a:t>
              </a:r>
              <a:endParaRPr lang="en-US" altLang="zh-CN" sz="1200" b="1">
                <a:solidFill>
                  <a:srgbClr val="FF0000"/>
                </a:solidFill>
                <a:uFillTx/>
                <a:ea typeface="黑体" panose="02010609060101010101" charset="-122"/>
              </a:endParaRPr>
            </a:p>
            <a:p>
              <a:pPr algn="l">
                <a:buClrTx/>
                <a:buSzTx/>
                <a:buFontTx/>
              </a:pPr>
              <a:r>
                <a:rPr lang="en-US" altLang="zh-CN" sz="1200" b="1">
                  <a:solidFill>
                    <a:srgbClr val="FF0000"/>
                  </a:solidFill>
                  <a:uFillTx/>
                  <a:ea typeface="黑体" panose="02010609060101010101" charset="-122"/>
                  <a:sym typeface="+mn-ea"/>
                </a:rPr>
                <a:t>per capita </a:t>
              </a:r>
              <a:endParaRPr lang="zh-CN" altLang="en-US" sz="1200" b="1">
                <a:solidFill>
                  <a:srgbClr val="FF0000"/>
                </a:solidFill>
                <a:uFillTx/>
                <a:ea typeface="黑体" panose="02010609060101010101" charset="-122"/>
              </a:endParaRPr>
            </a:p>
          </p:txBody>
        </p:sp>
        <p:sp>
          <p:nvSpPr>
            <p:cNvPr id="18" name="文本框 17"/>
            <p:cNvSpPr txBox="1"/>
            <p:nvPr/>
          </p:nvSpPr>
          <p:spPr>
            <a:xfrm>
              <a:off x="1468" y="3344"/>
              <a:ext cx="1632" cy="725"/>
            </a:xfrm>
            <a:prstGeom prst="rect">
              <a:avLst/>
            </a:prstGeom>
            <a:noFill/>
          </p:spPr>
          <p:txBody>
            <a:bodyPr wrap="square" rtlCol="0">
              <a:spAutoFit/>
            </a:bodyPr>
            <a:p>
              <a:pPr algn="l">
                <a:buClrTx/>
                <a:buSzTx/>
                <a:buFontTx/>
              </a:pPr>
              <a:r>
                <a:rPr lang="en-US" altLang="zh-CN" sz="1200" b="1">
                  <a:solidFill>
                    <a:srgbClr val="FF0000"/>
                  </a:solidFill>
                  <a:uFillTx/>
                  <a:ea typeface="黑体" panose="02010609060101010101" charset="-122"/>
                  <a:sym typeface="+mn-ea"/>
                </a:rPr>
                <a:t>600kg</a:t>
              </a:r>
              <a:endParaRPr lang="en-US" altLang="zh-CN" sz="1200" b="1">
                <a:solidFill>
                  <a:srgbClr val="FF0000"/>
                </a:solidFill>
                <a:uFillTx/>
                <a:ea typeface="黑体" panose="02010609060101010101" charset="-122"/>
                <a:sym typeface="+mn-ea"/>
              </a:endParaRPr>
            </a:p>
            <a:p>
              <a:pPr algn="l">
                <a:buClrTx/>
                <a:buSzTx/>
                <a:buFontTx/>
              </a:pPr>
              <a:r>
                <a:rPr lang="en-US" altLang="zh-CN" sz="1200" b="1">
                  <a:solidFill>
                    <a:srgbClr val="FF0000"/>
                  </a:solidFill>
                  <a:uFillTx/>
                  <a:ea typeface="黑体" panose="02010609060101010101" charset="-122"/>
                  <a:sym typeface="+mn-ea"/>
                </a:rPr>
                <a:t>per capita </a:t>
              </a:r>
              <a:endParaRPr lang="zh-CN" altLang="en-US" sz="1200" b="1">
                <a:solidFill>
                  <a:srgbClr val="FF0000"/>
                </a:solidFill>
                <a:uFillTx/>
                <a:ea typeface="黑体" panose="02010609060101010101" charset="-122"/>
              </a:endParaRPr>
            </a:p>
          </p:txBody>
        </p:sp>
      </p:grpSp>
      <p:sp>
        <p:nvSpPr>
          <p:cNvPr id="27" name="文本框 26"/>
          <p:cNvSpPr txBox="1"/>
          <p:nvPr/>
        </p:nvSpPr>
        <p:spPr>
          <a:xfrm>
            <a:off x="471170" y="1024890"/>
            <a:ext cx="5615305" cy="33718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600">
                <a:solidFill>
                  <a:schemeClr val="tx1"/>
                </a:solidFill>
                <a:uFillTx/>
                <a:ea typeface="黑体" panose="02010609060101010101" charset="-122"/>
              </a:rPr>
              <a:t>Comprehensive </a:t>
            </a:r>
            <a:r>
              <a:rPr lang="en-US" altLang="zh-CN" sz="1600">
                <a:solidFill>
                  <a:schemeClr val="tx1"/>
                </a:solidFill>
                <a:uFillTx/>
                <a:ea typeface="黑体" panose="02010609060101010101" charset="-122"/>
              </a:rPr>
              <a:t>E</a:t>
            </a:r>
            <a:r>
              <a:rPr lang="zh-CN" altLang="en-US" sz="1600">
                <a:solidFill>
                  <a:schemeClr val="tx1"/>
                </a:solidFill>
                <a:uFillTx/>
                <a:ea typeface="黑体" panose="02010609060101010101" charset="-122"/>
              </a:rPr>
              <a:t>conomic </a:t>
            </a:r>
            <a:r>
              <a:rPr lang="en-US" altLang="zh-CN" sz="1600">
                <a:solidFill>
                  <a:schemeClr val="tx1"/>
                </a:solidFill>
                <a:uFillTx/>
                <a:ea typeface="黑体" panose="02010609060101010101" charset="-122"/>
              </a:rPr>
              <a:t>S</a:t>
            </a:r>
            <a:r>
              <a:rPr lang="zh-CN" altLang="en-US" sz="1600">
                <a:solidFill>
                  <a:schemeClr val="tx1"/>
                </a:solidFill>
                <a:uFillTx/>
                <a:ea typeface="黑体" panose="02010609060101010101" charset="-122"/>
              </a:rPr>
              <a:t>trength</a:t>
            </a:r>
            <a:endParaRPr lang="zh-CN" altLang="en-US" sz="1600">
              <a:solidFill>
                <a:schemeClr val="tx1"/>
              </a:solidFill>
              <a:uFillTx/>
              <a:ea typeface="黑体" panose="02010609060101010101" charset="-122"/>
            </a:endParaRPr>
          </a:p>
        </p:txBody>
      </p:sp>
      <p:grpSp>
        <p:nvGrpSpPr>
          <p:cNvPr id="6" name="组合 5"/>
          <p:cNvGrpSpPr/>
          <p:nvPr/>
        </p:nvGrpSpPr>
        <p:grpSpPr>
          <a:xfrm>
            <a:off x="3450590" y="1554480"/>
            <a:ext cx="4646930" cy="4654550"/>
            <a:chOff x="5434" y="2448"/>
            <a:chExt cx="7318" cy="7330"/>
          </a:xfrm>
        </p:grpSpPr>
        <p:sp>
          <p:nvSpPr>
            <p:cNvPr id="10" name="文本框 9"/>
            <p:cNvSpPr txBox="1"/>
            <p:nvPr/>
          </p:nvSpPr>
          <p:spPr>
            <a:xfrm>
              <a:off x="6898" y="2448"/>
              <a:ext cx="4027"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600">
                  <a:solidFill>
                    <a:schemeClr val="tx1"/>
                  </a:solidFill>
                  <a:uFillTx/>
                  <a:ea typeface="黑体" panose="02010609060101010101" charset="-122"/>
                </a:rPr>
                <a:t>U</a:t>
              </a:r>
              <a:r>
                <a:rPr lang="zh-CN" altLang="en-US" sz="1600">
                  <a:solidFill>
                    <a:schemeClr val="tx1"/>
                  </a:solidFill>
                  <a:uFillTx/>
                  <a:ea typeface="黑体" panose="02010609060101010101" charset="-122"/>
                </a:rPr>
                <a:t>rbanization </a:t>
              </a:r>
              <a:r>
                <a:rPr lang="en-US" altLang="zh-CN" sz="1600">
                  <a:solidFill>
                    <a:schemeClr val="tx1"/>
                  </a:solidFill>
                  <a:uFillTx/>
                  <a:ea typeface="黑体" panose="02010609060101010101" charset="-122"/>
                </a:rPr>
                <a:t>L</a:t>
              </a:r>
              <a:r>
                <a:rPr lang="zh-CN" altLang="en-US" sz="1600">
                  <a:solidFill>
                    <a:schemeClr val="tx1"/>
                  </a:solidFill>
                  <a:uFillTx/>
                  <a:ea typeface="黑体" panose="02010609060101010101" charset="-122"/>
                </a:rPr>
                <a:t>evel</a:t>
              </a:r>
              <a:endParaRPr lang="zh-CN" altLang="en-US" sz="1600">
                <a:solidFill>
                  <a:schemeClr val="tx1"/>
                </a:solidFill>
                <a:uFillTx/>
                <a:ea typeface="黑体" panose="02010609060101010101" charset="-122"/>
              </a:endParaRPr>
            </a:p>
          </p:txBody>
        </p:sp>
        <p:graphicFrame>
          <p:nvGraphicFramePr>
            <p:cNvPr id="5" name="图表 4"/>
            <p:cNvGraphicFramePr/>
            <p:nvPr/>
          </p:nvGraphicFramePr>
          <p:xfrm>
            <a:off x="5434" y="3374"/>
            <a:ext cx="7318" cy="6405"/>
          </p:xfrm>
          <a:graphic>
            <a:graphicData uri="http://schemas.openxmlformats.org/drawingml/2006/chart">
              <c:chart xmlns:c="http://schemas.openxmlformats.org/drawingml/2006/chart" xmlns:r="http://schemas.openxmlformats.org/officeDocument/2006/relationships" r:id="rId3"/>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2000"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2000"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2000"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grpSp>
        <p:nvGrpSpPr>
          <p:cNvPr id="64" name="组合 63"/>
          <p:cNvGrpSpPr/>
          <p:nvPr/>
        </p:nvGrpSpPr>
        <p:grpSpPr>
          <a:xfrm>
            <a:off x="5565775" y="4569460"/>
            <a:ext cx="3978910" cy="1842770"/>
            <a:chOff x="8765" y="7196"/>
            <a:chExt cx="6266" cy="2902"/>
          </a:xfrm>
        </p:grpSpPr>
        <p:sp>
          <p:nvSpPr>
            <p:cNvPr id="30" name="文本框 29"/>
            <p:cNvSpPr txBox="1"/>
            <p:nvPr/>
          </p:nvSpPr>
          <p:spPr>
            <a:xfrm>
              <a:off x="12024" y="7267"/>
              <a:ext cx="2962" cy="434"/>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sym typeface="+mn-ea"/>
                </a:rPr>
                <a:t>Ownership Reform</a:t>
              </a:r>
              <a:endParaRPr lang="zh-CN" altLang="en-US" sz="1200" b="1">
                <a:solidFill>
                  <a:schemeClr val="tx1"/>
                </a:solidFill>
                <a:uFillTx/>
                <a:ea typeface="黑体" panose="02010609060101010101" charset="-122"/>
                <a:sym typeface="+mn-ea"/>
              </a:endParaRPr>
            </a:p>
          </p:txBody>
        </p:sp>
        <p:sp>
          <p:nvSpPr>
            <p:cNvPr id="31" name="文本框 30"/>
            <p:cNvSpPr txBox="1"/>
            <p:nvPr/>
          </p:nvSpPr>
          <p:spPr>
            <a:xfrm>
              <a:off x="12056" y="8591"/>
              <a:ext cx="2931"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Socialist Market Economy</a:t>
              </a:r>
              <a:endParaRPr lang="zh-CN" altLang="en-US" sz="1200" b="1">
                <a:solidFill>
                  <a:schemeClr val="tx1"/>
                </a:solidFill>
                <a:uFillTx/>
                <a:ea typeface="黑体" panose="02010609060101010101" charset="-122"/>
              </a:endParaRPr>
            </a:p>
          </p:txBody>
        </p:sp>
        <p:sp>
          <p:nvSpPr>
            <p:cNvPr id="32" name="文本框 31"/>
            <p:cNvSpPr txBox="1"/>
            <p:nvPr/>
          </p:nvSpPr>
          <p:spPr>
            <a:xfrm>
              <a:off x="12038" y="7791"/>
              <a:ext cx="2949"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Modern Enterprise System</a:t>
              </a:r>
              <a:endParaRPr lang="zh-CN" altLang="en-US" sz="1200" b="1">
                <a:solidFill>
                  <a:schemeClr val="tx1"/>
                </a:solidFill>
                <a:uFillTx/>
                <a:ea typeface="黑体" panose="02010609060101010101" charset="-122"/>
              </a:endParaRPr>
            </a:p>
          </p:txBody>
        </p:sp>
        <p:sp>
          <p:nvSpPr>
            <p:cNvPr id="33" name="文本框 32"/>
            <p:cNvSpPr txBox="1"/>
            <p:nvPr/>
          </p:nvSpPr>
          <p:spPr>
            <a:xfrm>
              <a:off x="12084" y="9373"/>
              <a:ext cx="2947"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Comprehensive Deepening</a:t>
              </a:r>
              <a:endParaRPr lang="zh-CN" altLang="en-US" sz="1200" b="1">
                <a:solidFill>
                  <a:schemeClr val="tx1"/>
                </a:solidFill>
                <a:uFillTx/>
                <a:ea typeface="黑体" panose="02010609060101010101" charset="-122"/>
              </a:endParaRPr>
            </a:p>
          </p:txBody>
        </p:sp>
        <p:cxnSp>
          <p:nvCxnSpPr>
            <p:cNvPr id="34" name="直接连接符 33"/>
            <p:cNvCxnSpPr/>
            <p:nvPr/>
          </p:nvCxnSpPr>
          <p:spPr>
            <a:xfrm flipH="1">
              <a:off x="8765" y="7196"/>
              <a:ext cx="4263" cy="0"/>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2799080" y="3903345"/>
            <a:ext cx="4387215" cy="2732405"/>
            <a:chOff x="3666" y="6147"/>
            <a:chExt cx="6909" cy="4303"/>
          </a:xfrm>
        </p:grpSpPr>
        <p:cxnSp>
          <p:nvCxnSpPr>
            <p:cNvPr id="29" name="直接连接符 28"/>
            <p:cNvCxnSpPr/>
            <p:nvPr/>
          </p:nvCxnSpPr>
          <p:spPr>
            <a:xfrm flipH="1">
              <a:off x="4230" y="6147"/>
              <a:ext cx="14" cy="3144"/>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3666" y="7868"/>
              <a:ext cx="6909" cy="2582"/>
              <a:chOff x="4240" y="7868"/>
              <a:chExt cx="6909" cy="2582"/>
            </a:xfrm>
          </p:grpSpPr>
          <p:sp>
            <p:nvSpPr>
              <p:cNvPr id="16" name="文本框 15"/>
              <p:cNvSpPr txBox="1"/>
              <p:nvPr/>
            </p:nvSpPr>
            <p:spPr>
              <a:xfrm>
                <a:off x="4240" y="7868"/>
                <a:ext cx="3340" cy="434"/>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200" b="1">
                    <a:solidFill>
                      <a:schemeClr val="tx1"/>
                    </a:solidFill>
                    <a:uFillTx/>
                    <a:ea typeface="黑体" panose="02010609060101010101" charset="-122"/>
                  </a:rPr>
                  <a:t>H</a:t>
                </a:r>
                <a:r>
                  <a:rPr lang="zh-CN" altLang="en-US" sz="1200" b="1">
                    <a:solidFill>
                      <a:schemeClr val="tx1"/>
                    </a:solidFill>
                    <a:uFillTx/>
                    <a:ea typeface="黑体" panose="02010609060101010101" charset="-122"/>
                  </a:rPr>
                  <a:t>ousehold contracting</a:t>
                </a:r>
                <a:endParaRPr lang="zh-CN" altLang="en-US" sz="1200" b="1">
                  <a:solidFill>
                    <a:schemeClr val="tx1"/>
                  </a:solidFill>
                  <a:uFillTx/>
                  <a:ea typeface="黑体" panose="02010609060101010101" charset="-122"/>
                </a:endParaRPr>
              </a:p>
            </p:txBody>
          </p:sp>
          <p:sp>
            <p:nvSpPr>
              <p:cNvPr id="22" name="文本框 21"/>
              <p:cNvSpPr txBox="1"/>
              <p:nvPr/>
            </p:nvSpPr>
            <p:spPr>
              <a:xfrm>
                <a:off x="4240" y="9143"/>
                <a:ext cx="3340" cy="1307"/>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en-US" altLang="zh-CN" sz="1200" b="1">
                    <a:solidFill>
                      <a:schemeClr val="tx1"/>
                    </a:solidFill>
                    <a:uFillTx/>
                    <a:ea typeface="黑体" panose="02010609060101010101" charset="-122"/>
                  </a:rPr>
                  <a:t>Abolition of taxes on agriculture and animal husbandry and special products</a:t>
                </a:r>
                <a:endParaRPr lang="en-US" altLang="zh-CN" sz="1200" b="1">
                  <a:solidFill>
                    <a:schemeClr val="tx1"/>
                  </a:solidFill>
                  <a:uFillTx/>
                  <a:ea typeface="黑体" panose="02010609060101010101" charset="-122"/>
                </a:endParaRPr>
              </a:p>
            </p:txBody>
          </p:sp>
          <p:sp>
            <p:nvSpPr>
              <p:cNvPr id="23" name="文本框 22"/>
              <p:cNvSpPr txBox="1"/>
              <p:nvPr/>
            </p:nvSpPr>
            <p:spPr>
              <a:xfrm>
                <a:off x="7735" y="7868"/>
                <a:ext cx="3414"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en-US" altLang="zh-CN" sz="1200" b="1">
                    <a:solidFill>
                      <a:schemeClr val="tx1"/>
                    </a:solidFill>
                    <a:uFillTx/>
                    <a:ea typeface="黑体" panose="02010609060101010101" charset="-122"/>
                  </a:rPr>
                  <a:t>Separation of "three rights" of contracted land</a:t>
                </a:r>
                <a:endParaRPr lang="en-US" altLang="zh-CN" sz="1200" b="1">
                  <a:solidFill>
                    <a:schemeClr val="tx1"/>
                  </a:solidFill>
                  <a:uFillTx/>
                  <a:ea typeface="黑体" panose="02010609060101010101" charset="-122"/>
                </a:endParaRPr>
              </a:p>
            </p:txBody>
          </p:sp>
          <p:sp>
            <p:nvSpPr>
              <p:cNvPr id="24" name="文本框 23"/>
              <p:cNvSpPr txBox="1"/>
              <p:nvPr/>
            </p:nvSpPr>
            <p:spPr>
              <a:xfrm>
                <a:off x="7725" y="9725"/>
                <a:ext cx="3414"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en-US" altLang="zh-CN" sz="1200" b="1">
                    <a:solidFill>
                      <a:schemeClr val="tx1"/>
                    </a:solidFill>
                    <a:uFillTx/>
                    <a:ea typeface="黑体" panose="02010609060101010101" charset="-122"/>
                  </a:rPr>
                  <a:t>Implementation of rural revitalization strategy</a:t>
                </a:r>
                <a:endParaRPr lang="en-US" altLang="zh-CN" sz="1200" b="1">
                  <a:solidFill>
                    <a:schemeClr val="tx1"/>
                  </a:solidFill>
                  <a:uFillTx/>
                  <a:ea typeface="黑体" panose="02010609060101010101" charset="-122"/>
                </a:endParaRPr>
              </a:p>
            </p:txBody>
          </p:sp>
          <p:sp>
            <p:nvSpPr>
              <p:cNvPr id="25" name="文本框 24"/>
              <p:cNvSpPr txBox="1"/>
              <p:nvPr/>
            </p:nvSpPr>
            <p:spPr>
              <a:xfrm>
                <a:off x="4240" y="8374"/>
                <a:ext cx="3340"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200" b="1">
                    <a:solidFill>
                      <a:schemeClr val="tx1"/>
                    </a:solidFill>
                    <a:uFillTx/>
                    <a:ea typeface="黑体" panose="02010609060101010101" charset="-122"/>
                  </a:rPr>
                  <a:t>The emergence of township enterprises</a:t>
                </a:r>
                <a:endParaRPr lang="en-US" altLang="zh-CN" sz="1200" b="1">
                  <a:solidFill>
                    <a:schemeClr val="tx1"/>
                  </a:solidFill>
                  <a:uFillTx/>
                  <a:ea typeface="黑体" panose="02010609060101010101" charset="-122"/>
                </a:endParaRPr>
              </a:p>
            </p:txBody>
          </p:sp>
          <p:sp>
            <p:nvSpPr>
              <p:cNvPr id="26" name="文本框 25"/>
              <p:cNvSpPr txBox="1"/>
              <p:nvPr/>
            </p:nvSpPr>
            <p:spPr>
              <a:xfrm>
                <a:off x="7735" y="8796"/>
                <a:ext cx="3414"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en-US" altLang="zh-CN" sz="1200" b="1">
                    <a:solidFill>
                      <a:schemeClr val="tx1"/>
                    </a:solidFill>
                    <a:uFillTx/>
                    <a:ea typeface="黑体" panose="02010609060101010101" charset="-122"/>
                  </a:rPr>
                  <a:t>Winning the battle against poverty</a:t>
                </a:r>
                <a:endParaRPr lang="en-US" altLang="zh-CN" sz="1200" b="1">
                  <a:solidFill>
                    <a:schemeClr val="tx1"/>
                  </a:solidFill>
                  <a:uFillTx/>
                  <a:ea typeface="黑体" panose="02010609060101010101" charset="-122"/>
                </a:endParaRPr>
              </a:p>
            </p:txBody>
          </p:sp>
        </p:grpSp>
      </p:grpSp>
      <p:cxnSp>
        <p:nvCxnSpPr>
          <p:cNvPr id="10" name="直接连接符 9"/>
          <p:cNvCxnSpPr/>
          <p:nvPr/>
        </p:nvCxnSpPr>
        <p:spPr>
          <a:xfrm flipH="1">
            <a:off x="8630920" y="2492375"/>
            <a:ext cx="6985" cy="1562735"/>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4229735" y="2411095"/>
            <a:ext cx="635" cy="2169160"/>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104005" y="3072130"/>
            <a:ext cx="5009515" cy="337185"/>
            <a:chOff x="5749" y="4838"/>
            <a:chExt cx="7889" cy="531"/>
          </a:xfrm>
        </p:grpSpPr>
        <p:cxnSp>
          <p:nvCxnSpPr>
            <p:cNvPr id="11" name="直接连接符 10"/>
            <p:cNvCxnSpPr>
              <a:stCxn id="3" idx="1"/>
              <a:endCxn id="4" idx="3"/>
            </p:cNvCxnSpPr>
            <p:nvPr/>
          </p:nvCxnSpPr>
          <p:spPr>
            <a:xfrm flipH="1">
              <a:off x="7511" y="5104"/>
              <a:ext cx="4088" cy="0"/>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1599" y="4838"/>
              <a:ext cx="2039"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600">
                  <a:solidFill>
                    <a:schemeClr val="tx1"/>
                  </a:solidFill>
                  <a:uFillTx/>
                  <a:ea typeface="黑体" panose="02010609060101010101" charset="-122"/>
                </a:rPr>
                <a:t>Opening-up</a:t>
              </a:r>
              <a:endParaRPr lang="en-US" altLang="zh-CN" sz="1600">
                <a:solidFill>
                  <a:schemeClr val="tx1"/>
                </a:solidFill>
                <a:uFillTx/>
                <a:ea typeface="黑体" panose="02010609060101010101" charset="-122"/>
              </a:endParaRPr>
            </a:p>
          </p:txBody>
        </p:sp>
        <p:sp>
          <p:nvSpPr>
            <p:cNvPr id="4" name="文本框 3"/>
            <p:cNvSpPr txBox="1"/>
            <p:nvPr/>
          </p:nvSpPr>
          <p:spPr>
            <a:xfrm>
              <a:off x="5749" y="4838"/>
              <a:ext cx="1762" cy="53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600">
                  <a:solidFill>
                    <a:schemeClr val="tx1"/>
                  </a:solidFill>
                  <a:uFillTx/>
                  <a:ea typeface="黑体" panose="02010609060101010101" charset="-122"/>
                </a:rPr>
                <a:t>Reform</a:t>
              </a:r>
              <a:endParaRPr lang="en-US" altLang="zh-CN" sz="1600">
                <a:solidFill>
                  <a:schemeClr val="tx1"/>
                </a:solidFill>
                <a:uFillTx/>
                <a:ea typeface="黑体" panose="02010609060101010101" charset="-122"/>
              </a:endParaRPr>
            </a:p>
          </p:txBody>
        </p:sp>
      </p:grpSp>
      <p:sp>
        <p:nvSpPr>
          <p:cNvPr id="2" name="文本框 1"/>
          <p:cNvSpPr txBox="1"/>
          <p:nvPr/>
        </p:nvSpPr>
        <p:spPr>
          <a:xfrm>
            <a:off x="3469005" y="4480878"/>
            <a:ext cx="2075180" cy="275590"/>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Economic System Reform</a:t>
            </a:r>
            <a:endParaRPr lang="zh-CN" altLang="en-US" sz="1200" b="1">
              <a:solidFill>
                <a:schemeClr val="tx1"/>
              </a:solidFill>
              <a:uFillTx/>
              <a:ea typeface="黑体" panose="02010609060101010101" charset="-122"/>
            </a:endParaRPr>
          </a:p>
        </p:txBody>
      </p:sp>
      <p:sp>
        <p:nvSpPr>
          <p:cNvPr id="5" name="文本框 4"/>
          <p:cNvSpPr txBox="1"/>
          <p:nvPr/>
        </p:nvSpPr>
        <p:spPr>
          <a:xfrm>
            <a:off x="2832100" y="3779203"/>
            <a:ext cx="2087880" cy="275590"/>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Rural Agricultural Reform</a:t>
            </a:r>
            <a:endParaRPr lang="zh-CN" altLang="en-US" sz="1200" b="1">
              <a:solidFill>
                <a:schemeClr val="tx1"/>
              </a:solidFill>
              <a:uFillTx/>
              <a:ea typeface="黑体" panose="02010609060101010101" charset="-122"/>
            </a:endParaRPr>
          </a:p>
        </p:txBody>
      </p:sp>
      <p:sp>
        <p:nvSpPr>
          <p:cNvPr id="6" name="文本框 5"/>
          <p:cNvSpPr txBox="1"/>
          <p:nvPr/>
        </p:nvSpPr>
        <p:spPr>
          <a:xfrm>
            <a:off x="2832100" y="2100263"/>
            <a:ext cx="1959610" cy="275590"/>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Political System Reform</a:t>
            </a:r>
            <a:endParaRPr lang="zh-CN" altLang="en-US" sz="1200" b="1">
              <a:solidFill>
                <a:schemeClr val="tx1"/>
              </a:solidFill>
              <a:uFillTx/>
              <a:ea typeface="黑体" panose="02010609060101010101" charset="-122"/>
            </a:endParaRPr>
          </a:p>
        </p:txBody>
      </p:sp>
      <p:sp>
        <p:nvSpPr>
          <p:cNvPr id="7" name="文本框 6"/>
          <p:cNvSpPr txBox="1"/>
          <p:nvPr/>
        </p:nvSpPr>
        <p:spPr>
          <a:xfrm>
            <a:off x="8174355" y="4006533"/>
            <a:ext cx="1796415" cy="33718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600">
                <a:solidFill>
                  <a:schemeClr val="tx1"/>
                </a:solidFill>
                <a:uFillTx/>
                <a:ea typeface="黑体" panose="02010609060101010101" charset="-122"/>
              </a:rPr>
              <a:t>“Go Out”</a:t>
            </a:r>
            <a:endParaRPr lang="en-US" altLang="zh-CN" sz="1600">
              <a:solidFill>
                <a:schemeClr val="tx1"/>
              </a:solidFill>
              <a:uFillTx/>
              <a:ea typeface="黑体" panose="02010609060101010101" charset="-122"/>
            </a:endParaRPr>
          </a:p>
        </p:txBody>
      </p:sp>
      <p:sp>
        <p:nvSpPr>
          <p:cNvPr id="8" name="文本框 7"/>
          <p:cNvSpPr txBox="1"/>
          <p:nvPr/>
        </p:nvSpPr>
        <p:spPr>
          <a:xfrm>
            <a:off x="8174355" y="2154873"/>
            <a:ext cx="1796415" cy="33718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en-US" sz="1600">
                <a:solidFill>
                  <a:schemeClr val="tx1"/>
                </a:solidFill>
                <a:uFillTx/>
                <a:ea typeface="黑体" panose="02010609060101010101" charset="-122"/>
              </a:rPr>
              <a:t>“B</a:t>
            </a:r>
            <a:r>
              <a:rPr lang="zh-CN" altLang="en-US" sz="1600">
                <a:solidFill>
                  <a:schemeClr val="tx1"/>
                </a:solidFill>
                <a:uFillTx/>
                <a:ea typeface="黑体" panose="02010609060101010101" charset="-122"/>
              </a:rPr>
              <a:t>ring </a:t>
            </a:r>
            <a:r>
              <a:rPr lang="en-US" altLang="zh-CN" sz="1600">
                <a:solidFill>
                  <a:schemeClr val="tx1"/>
                </a:solidFill>
                <a:uFillTx/>
                <a:ea typeface="黑体" panose="02010609060101010101" charset="-122"/>
              </a:rPr>
              <a:t>I</a:t>
            </a:r>
            <a:r>
              <a:rPr lang="zh-CN" altLang="en-US" sz="1600">
                <a:solidFill>
                  <a:schemeClr val="tx1"/>
                </a:solidFill>
                <a:uFillTx/>
                <a:ea typeface="黑体" panose="02010609060101010101" charset="-122"/>
              </a:rPr>
              <a:t>n</a:t>
            </a:r>
            <a:r>
              <a:rPr lang="en-US" altLang="zh-CN" sz="1600">
                <a:solidFill>
                  <a:schemeClr val="tx1"/>
                </a:solidFill>
                <a:uFillTx/>
                <a:ea typeface="黑体" panose="02010609060101010101" charset="-122"/>
              </a:rPr>
              <a:t>”</a:t>
            </a:r>
            <a:endParaRPr lang="en-US" altLang="zh-CN" sz="1600">
              <a:solidFill>
                <a:schemeClr val="tx1"/>
              </a:solidFill>
              <a:uFillTx/>
              <a:ea typeface="黑体" panose="02010609060101010101" charset="-122"/>
            </a:endParaRPr>
          </a:p>
        </p:txBody>
      </p:sp>
      <p:grpSp>
        <p:nvGrpSpPr>
          <p:cNvPr id="59" name="组合 58"/>
          <p:cNvGrpSpPr/>
          <p:nvPr/>
        </p:nvGrpSpPr>
        <p:grpSpPr>
          <a:xfrm>
            <a:off x="10026015" y="1007110"/>
            <a:ext cx="1934210" cy="2720975"/>
            <a:chOff x="15384" y="1574"/>
            <a:chExt cx="3046" cy="4285"/>
          </a:xfrm>
        </p:grpSpPr>
        <p:grpSp>
          <p:nvGrpSpPr>
            <p:cNvPr id="35" name="组合 34"/>
            <p:cNvGrpSpPr/>
            <p:nvPr/>
          </p:nvGrpSpPr>
          <p:grpSpPr>
            <a:xfrm>
              <a:off x="15601" y="1574"/>
              <a:ext cx="2829" cy="4285"/>
              <a:chOff x="379" y="5104"/>
              <a:chExt cx="2829" cy="4285"/>
            </a:xfrm>
          </p:grpSpPr>
          <p:sp>
            <p:nvSpPr>
              <p:cNvPr id="36" name="文本框 35"/>
              <p:cNvSpPr txBox="1"/>
              <p:nvPr/>
            </p:nvSpPr>
            <p:spPr>
              <a:xfrm>
                <a:off x="379" y="5104"/>
                <a:ext cx="2829" cy="38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Special Economic Zone</a:t>
                </a:r>
                <a:endParaRPr lang="zh-CN" altLang="en-US" sz="1000" b="1">
                  <a:solidFill>
                    <a:schemeClr val="tx1"/>
                  </a:solidFill>
                  <a:uFillTx/>
                  <a:ea typeface="黑体" panose="02010609060101010101" charset="-122"/>
                </a:endParaRPr>
              </a:p>
            </p:txBody>
          </p:sp>
          <p:sp>
            <p:nvSpPr>
              <p:cNvPr id="37" name="文本框 36"/>
              <p:cNvSpPr txBox="1"/>
              <p:nvPr/>
            </p:nvSpPr>
            <p:spPr>
              <a:xfrm>
                <a:off x="379" y="6466"/>
                <a:ext cx="2829" cy="628"/>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r>
                  <a:rPr lang="en-US" altLang="zh-CN" sz="1000" b="1">
                    <a:solidFill>
                      <a:schemeClr val="tx1"/>
                    </a:solidFill>
                    <a:uFillTx/>
                    <a:ea typeface="黑体" panose="02010609060101010101" charset="-122"/>
                  </a:rPr>
                  <a:t>Inland Major City Opening-up</a:t>
                </a:r>
                <a:endParaRPr lang="en-US" altLang="zh-CN" sz="1000" b="1">
                  <a:solidFill>
                    <a:schemeClr val="tx1"/>
                  </a:solidFill>
                  <a:uFillTx/>
                  <a:ea typeface="黑体" panose="02010609060101010101" charset="-122"/>
                </a:endParaRPr>
              </a:p>
            </p:txBody>
          </p:sp>
          <p:sp>
            <p:nvSpPr>
              <p:cNvPr id="38" name="文本框 37"/>
              <p:cNvSpPr txBox="1"/>
              <p:nvPr/>
            </p:nvSpPr>
            <p:spPr>
              <a:xfrm>
                <a:off x="379" y="7146"/>
                <a:ext cx="2829" cy="628"/>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Expanding foreign </a:t>
                </a:r>
                <a:r>
                  <a:rPr lang="en-US" altLang="zh-CN" sz="1000" b="1">
                    <a:solidFill>
                      <a:schemeClr val="tx1"/>
                    </a:solidFill>
                    <a:uFillTx/>
                    <a:ea typeface="黑体" panose="02010609060101010101" charset="-122"/>
                  </a:rPr>
                  <a:t>finance</a:t>
                </a:r>
                <a:r>
                  <a:rPr lang="zh-CN" altLang="en-US" sz="1000" b="1">
                    <a:solidFill>
                      <a:schemeClr val="tx1"/>
                    </a:solidFill>
                    <a:uFillTx/>
                    <a:ea typeface="黑体" panose="02010609060101010101" charset="-122"/>
                  </a:rPr>
                  <a:t> access</a:t>
                </a:r>
                <a:endParaRPr lang="zh-CN" altLang="en-US" sz="1000" b="1">
                  <a:solidFill>
                    <a:schemeClr val="tx1"/>
                  </a:solidFill>
                  <a:uFillTx/>
                  <a:ea typeface="黑体" panose="02010609060101010101" charset="-122"/>
                </a:endParaRPr>
              </a:p>
            </p:txBody>
          </p:sp>
          <p:sp>
            <p:nvSpPr>
              <p:cNvPr id="39" name="文本框 38"/>
              <p:cNvSpPr txBox="1"/>
              <p:nvPr/>
            </p:nvSpPr>
            <p:spPr>
              <a:xfrm>
                <a:off x="379" y="8761"/>
                <a:ext cx="2829" cy="628"/>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r>
                  <a:rPr lang="zh-CN" altLang="en-US" sz="1000" b="1">
                    <a:solidFill>
                      <a:schemeClr val="tx1"/>
                    </a:solidFill>
                    <a:uFillTx/>
                    <a:ea typeface="黑体" panose="02010609060101010101" charset="-122"/>
                  </a:rPr>
                  <a:t>Increasing imports of goods and services</a:t>
                </a:r>
                <a:endParaRPr lang="zh-CN" altLang="en-US" sz="1000" b="1">
                  <a:solidFill>
                    <a:schemeClr val="tx1"/>
                  </a:solidFill>
                  <a:uFillTx/>
                  <a:ea typeface="黑体" panose="02010609060101010101" charset="-122"/>
                </a:endParaRPr>
              </a:p>
            </p:txBody>
          </p:sp>
          <p:sp>
            <p:nvSpPr>
              <p:cNvPr id="40" name="文本框 39"/>
              <p:cNvSpPr txBox="1"/>
              <p:nvPr/>
            </p:nvSpPr>
            <p:spPr>
              <a:xfrm>
                <a:off x="379" y="5546"/>
                <a:ext cx="2829" cy="87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1000" b="1">
                    <a:solidFill>
                      <a:schemeClr val="tx1"/>
                    </a:solidFill>
                    <a:uFillTx/>
                    <a:ea typeface="黑体" panose="02010609060101010101" charset="-122"/>
                  </a:rPr>
                  <a:t>Sea-shore,River-shore,Border-shore,along-railway </a:t>
                </a:r>
                <a:r>
                  <a:rPr lang="en-US" altLang="zh-CN" sz="1000" b="1">
                    <a:solidFill>
                      <a:schemeClr val="tx1"/>
                    </a:solidFill>
                    <a:uFillTx/>
                    <a:ea typeface="黑体" panose="02010609060101010101" charset="-122"/>
                    <a:sym typeface="+mn-ea"/>
                  </a:rPr>
                  <a:t>Opening-up</a:t>
                </a:r>
                <a:endParaRPr lang="en-US" altLang="zh-CN" sz="1000" b="1">
                  <a:solidFill>
                    <a:schemeClr val="tx1"/>
                  </a:solidFill>
                  <a:uFillTx/>
                  <a:ea typeface="黑体" panose="02010609060101010101" charset="-122"/>
                  <a:sym typeface="+mn-ea"/>
                </a:endParaRPr>
              </a:p>
            </p:txBody>
          </p:sp>
          <p:sp>
            <p:nvSpPr>
              <p:cNvPr id="41" name="文本框 40"/>
              <p:cNvSpPr txBox="1"/>
              <p:nvPr/>
            </p:nvSpPr>
            <p:spPr>
              <a:xfrm>
                <a:off x="379" y="7821"/>
                <a:ext cx="2829" cy="871"/>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Strengthen the protection of intellectual property rights</a:t>
                </a:r>
                <a:endParaRPr lang="zh-CN" altLang="en-US" sz="1000" b="1">
                  <a:solidFill>
                    <a:schemeClr val="tx1"/>
                  </a:solidFill>
                  <a:uFillTx/>
                  <a:ea typeface="黑体" panose="02010609060101010101" charset="-122"/>
                </a:endParaRPr>
              </a:p>
            </p:txBody>
          </p:sp>
        </p:grpSp>
        <p:cxnSp>
          <p:nvCxnSpPr>
            <p:cNvPr id="49" name="直接连接符 48"/>
            <p:cNvCxnSpPr/>
            <p:nvPr/>
          </p:nvCxnSpPr>
          <p:spPr>
            <a:xfrm flipH="1">
              <a:off x="15384" y="1865"/>
              <a:ext cx="9" cy="3666"/>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10041255" y="4221480"/>
            <a:ext cx="1918970" cy="1756410"/>
            <a:chOff x="15407" y="6208"/>
            <a:chExt cx="3022" cy="2766"/>
          </a:xfrm>
        </p:grpSpPr>
        <p:grpSp>
          <p:nvGrpSpPr>
            <p:cNvPr id="42" name="组合 41"/>
            <p:cNvGrpSpPr/>
            <p:nvPr/>
          </p:nvGrpSpPr>
          <p:grpSpPr>
            <a:xfrm>
              <a:off x="15600" y="6208"/>
              <a:ext cx="2829" cy="2766"/>
              <a:chOff x="379" y="5636"/>
              <a:chExt cx="2829" cy="2766"/>
            </a:xfrm>
          </p:grpSpPr>
          <p:sp>
            <p:nvSpPr>
              <p:cNvPr id="43" name="文本框 42"/>
              <p:cNvSpPr txBox="1"/>
              <p:nvPr/>
            </p:nvSpPr>
            <p:spPr>
              <a:xfrm>
                <a:off x="379" y="5636"/>
                <a:ext cx="2829" cy="38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r>
                  <a:rPr lang="zh-CN" altLang="en-US" sz="1000" b="1">
                    <a:solidFill>
                      <a:schemeClr val="tx1"/>
                    </a:solidFill>
                    <a:uFillTx/>
                    <a:ea typeface="黑体" panose="02010609060101010101" charset="-122"/>
                  </a:rPr>
                  <a:t>Accession to W</a:t>
                </a:r>
                <a:r>
                  <a:rPr lang="en-US" altLang="zh-CN" sz="1000" b="1">
                    <a:solidFill>
                      <a:schemeClr val="tx1"/>
                    </a:solidFill>
                    <a:uFillTx/>
                    <a:ea typeface="黑体" panose="02010609060101010101" charset="-122"/>
                  </a:rPr>
                  <a:t>TO</a:t>
                </a:r>
                <a:endParaRPr lang="en-US" altLang="zh-CN" sz="1000" b="1">
                  <a:solidFill>
                    <a:schemeClr val="tx1"/>
                  </a:solidFill>
                  <a:uFillTx/>
                  <a:ea typeface="黑体" panose="02010609060101010101" charset="-122"/>
                </a:endParaRPr>
              </a:p>
            </p:txBody>
          </p:sp>
          <p:sp>
            <p:nvSpPr>
              <p:cNvPr id="44" name="文本框 43"/>
              <p:cNvSpPr txBox="1"/>
              <p:nvPr/>
            </p:nvSpPr>
            <p:spPr>
              <a:xfrm>
                <a:off x="379" y="6783"/>
                <a:ext cx="2829" cy="38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Free Trade Pilot Zone</a:t>
                </a:r>
                <a:endParaRPr lang="zh-CN" altLang="en-US" sz="1000" b="1">
                  <a:solidFill>
                    <a:schemeClr val="tx1"/>
                  </a:solidFill>
                  <a:uFillTx/>
                  <a:ea typeface="黑体" panose="02010609060101010101" charset="-122"/>
                </a:endParaRPr>
              </a:p>
            </p:txBody>
          </p:sp>
          <p:sp>
            <p:nvSpPr>
              <p:cNvPr id="45" name="文本框 44"/>
              <p:cNvSpPr txBox="1"/>
              <p:nvPr/>
            </p:nvSpPr>
            <p:spPr>
              <a:xfrm>
                <a:off x="379" y="7309"/>
                <a:ext cx="2829" cy="38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Free Trade Port</a:t>
                </a:r>
                <a:endParaRPr lang="zh-CN" altLang="en-US" sz="1000" b="1">
                  <a:solidFill>
                    <a:schemeClr val="tx1"/>
                  </a:solidFill>
                  <a:uFillTx/>
                  <a:ea typeface="黑体" panose="02010609060101010101" charset="-122"/>
                </a:endParaRPr>
              </a:p>
            </p:txBody>
          </p:sp>
          <p:sp>
            <p:nvSpPr>
              <p:cNvPr id="47" name="文本框 46"/>
              <p:cNvSpPr txBox="1"/>
              <p:nvPr/>
            </p:nvSpPr>
            <p:spPr>
              <a:xfrm>
                <a:off x="379" y="6097"/>
                <a:ext cx="2829" cy="628"/>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r>
                  <a:rPr lang="zh-CN" altLang="en-US" sz="1000" b="1">
                    <a:solidFill>
                      <a:schemeClr val="tx1"/>
                    </a:solidFill>
                    <a:uFillTx/>
                    <a:ea typeface="黑体" panose="02010609060101010101" charset="-122"/>
                  </a:rPr>
                  <a:t>Building "Belt</a:t>
                </a:r>
                <a:r>
                  <a:rPr lang="en-US" altLang="zh-CN" sz="1000" b="1">
                    <a:solidFill>
                      <a:schemeClr val="tx1"/>
                    </a:solidFill>
                    <a:uFillTx/>
                    <a:ea typeface="黑体" panose="02010609060101010101" charset="-122"/>
                  </a:rPr>
                  <a:t>&amp;R</a:t>
                </a:r>
                <a:r>
                  <a:rPr lang="zh-CN" altLang="en-US" sz="1000" b="1">
                    <a:solidFill>
                      <a:schemeClr val="tx1"/>
                    </a:solidFill>
                    <a:uFillTx/>
                    <a:ea typeface="黑体" panose="02010609060101010101" charset="-122"/>
                  </a:rPr>
                  <a:t>oad" together</a:t>
                </a:r>
                <a:endParaRPr lang="zh-CN" altLang="en-US" sz="1000" b="1">
                  <a:solidFill>
                    <a:schemeClr val="tx1"/>
                  </a:solidFill>
                  <a:uFillTx/>
                  <a:ea typeface="黑体" panose="02010609060101010101" charset="-122"/>
                </a:endParaRPr>
              </a:p>
            </p:txBody>
          </p:sp>
          <p:sp>
            <p:nvSpPr>
              <p:cNvPr id="48" name="文本框 47"/>
              <p:cNvSpPr txBox="1"/>
              <p:nvPr/>
            </p:nvSpPr>
            <p:spPr>
              <a:xfrm>
                <a:off x="379" y="7774"/>
                <a:ext cx="2829" cy="628"/>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000" b="1">
                    <a:solidFill>
                      <a:schemeClr val="tx1"/>
                    </a:solidFill>
                    <a:uFillTx/>
                    <a:ea typeface="黑体" panose="02010609060101010101" charset="-122"/>
                  </a:rPr>
                  <a:t>China International Import Expo</a:t>
                </a:r>
                <a:endParaRPr lang="zh-CN" altLang="en-US" sz="1000" b="1">
                  <a:solidFill>
                    <a:schemeClr val="tx1"/>
                  </a:solidFill>
                  <a:uFillTx/>
                  <a:ea typeface="黑体" panose="02010609060101010101" charset="-122"/>
                </a:endParaRPr>
              </a:p>
            </p:txBody>
          </p:sp>
        </p:grpSp>
        <p:cxnSp>
          <p:nvCxnSpPr>
            <p:cNvPr id="50" name="直接连接符 49"/>
            <p:cNvCxnSpPr/>
            <p:nvPr/>
          </p:nvCxnSpPr>
          <p:spPr>
            <a:xfrm>
              <a:off x="15407" y="6223"/>
              <a:ext cx="5" cy="2517"/>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5698490" y="2742248"/>
            <a:ext cx="1898650" cy="1014730"/>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en-US" altLang="zh-CN" sz="2000">
                <a:solidFill>
                  <a:schemeClr val="tx1"/>
                </a:solidFill>
                <a:uFillTx/>
                <a:ea typeface="黑体" panose="02010609060101010101" charset="-122"/>
              </a:rPr>
              <a:t>China's Reform and Opening-up</a:t>
            </a:r>
            <a:endParaRPr lang="en-US" altLang="zh-CN" sz="2000">
              <a:solidFill>
                <a:schemeClr val="tx1"/>
              </a:solidFill>
              <a:uFillTx/>
              <a:ea typeface="黑体" panose="02010609060101010101" charset="-122"/>
            </a:endParaRPr>
          </a:p>
        </p:txBody>
      </p:sp>
      <p:grpSp>
        <p:nvGrpSpPr>
          <p:cNvPr id="67" name="组合 66"/>
          <p:cNvGrpSpPr/>
          <p:nvPr/>
        </p:nvGrpSpPr>
        <p:grpSpPr>
          <a:xfrm>
            <a:off x="207645" y="1024890"/>
            <a:ext cx="2480310" cy="5705475"/>
            <a:chOff x="-191" y="1614"/>
            <a:chExt cx="3906" cy="8985"/>
          </a:xfrm>
        </p:grpSpPr>
        <p:cxnSp>
          <p:nvCxnSpPr>
            <p:cNvPr id="20" name="直接连接符 19"/>
            <p:cNvCxnSpPr/>
            <p:nvPr/>
          </p:nvCxnSpPr>
          <p:spPr>
            <a:xfrm>
              <a:off x="3712" y="1921"/>
              <a:ext cx="3" cy="8065"/>
            </a:xfrm>
            <a:prstGeom prst="line">
              <a:avLst/>
            </a:prstGeom>
            <a:ln w="34925" cmpd="thickThin">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191" y="1614"/>
              <a:ext cx="3686" cy="8985"/>
              <a:chOff x="-205" y="1502"/>
              <a:chExt cx="3686" cy="8985"/>
            </a:xfrm>
          </p:grpSpPr>
          <p:grpSp>
            <p:nvGrpSpPr>
              <p:cNvPr id="21" name="组合 20"/>
              <p:cNvGrpSpPr/>
              <p:nvPr/>
            </p:nvGrpSpPr>
            <p:grpSpPr>
              <a:xfrm rot="0">
                <a:off x="-205" y="1502"/>
                <a:ext cx="3686" cy="4407"/>
                <a:chOff x="-205" y="1012"/>
                <a:chExt cx="3686" cy="4407"/>
              </a:xfrm>
            </p:grpSpPr>
            <p:sp>
              <p:nvSpPr>
                <p:cNvPr id="12" name="文本框 11"/>
                <p:cNvSpPr txBox="1"/>
                <p:nvPr/>
              </p:nvSpPr>
              <p:spPr>
                <a:xfrm>
                  <a:off x="-204" y="2574"/>
                  <a:ext cx="3683"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zh-CN" altLang="en-US" sz="1200" b="1">
                      <a:solidFill>
                        <a:schemeClr val="tx1"/>
                      </a:solidFill>
                      <a:uFillTx/>
                      <a:ea typeface="黑体" panose="02010609060101010101" charset="-122"/>
                    </a:rPr>
                    <a:t>Reform of the system of rule of law</a:t>
                  </a:r>
                  <a:endParaRPr lang="zh-CN" altLang="en-US" sz="1200" b="1">
                    <a:solidFill>
                      <a:schemeClr val="tx1"/>
                    </a:solidFill>
                    <a:uFillTx/>
                    <a:ea typeface="黑体" panose="02010609060101010101" charset="-122"/>
                  </a:endParaRPr>
                </a:p>
              </p:txBody>
            </p:sp>
            <p:sp>
              <p:nvSpPr>
                <p:cNvPr id="13" name="文本框 12"/>
                <p:cNvSpPr txBox="1"/>
                <p:nvPr/>
              </p:nvSpPr>
              <p:spPr>
                <a:xfrm>
                  <a:off x="-202" y="1779"/>
                  <a:ext cx="3683"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Reform of administrative system</a:t>
                  </a:r>
                  <a:endParaRPr lang="zh-CN" altLang="en-US" sz="1200" b="1">
                    <a:solidFill>
                      <a:schemeClr val="tx1"/>
                    </a:solidFill>
                    <a:uFillTx/>
                    <a:ea typeface="黑体" panose="02010609060101010101" charset="-122"/>
                  </a:endParaRPr>
                </a:p>
              </p:txBody>
            </p:sp>
            <p:sp>
              <p:nvSpPr>
                <p:cNvPr id="14" name="文本框 13"/>
                <p:cNvSpPr txBox="1"/>
                <p:nvPr/>
              </p:nvSpPr>
              <p:spPr>
                <a:xfrm>
                  <a:off x="-205" y="1012"/>
                  <a:ext cx="3684"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Party and State Institutional Reform</a:t>
                  </a:r>
                  <a:endParaRPr lang="zh-CN" altLang="en-US" sz="1200" b="1">
                    <a:solidFill>
                      <a:schemeClr val="tx1"/>
                    </a:solidFill>
                    <a:uFillTx/>
                    <a:ea typeface="黑体" panose="02010609060101010101" charset="-122"/>
                  </a:endParaRPr>
                </a:p>
              </p:txBody>
            </p:sp>
            <p:sp>
              <p:nvSpPr>
                <p:cNvPr id="15" name="文本框 14"/>
                <p:cNvSpPr txBox="1"/>
                <p:nvPr/>
              </p:nvSpPr>
              <p:spPr>
                <a:xfrm>
                  <a:off x="-205" y="4694"/>
                  <a:ext cx="3684"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zh-CN" altLang="en-US" sz="1200" b="1">
                      <a:solidFill>
                        <a:schemeClr val="tx1"/>
                      </a:solidFill>
                      <a:uFillTx/>
                      <a:ea typeface="黑体" panose="02010609060101010101" charset="-122"/>
                    </a:rPr>
                    <a:t>Reform of social governance system</a:t>
                  </a:r>
                  <a:endParaRPr lang="zh-CN" altLang="en-US" sz="1200" b="1">
                    <a:solidFill>
                      <a:schemeClr val="tx1"/>
                    </a:solidFill>
                    <a:uFillTx/>
                    <a:ea typeface="黑体" panose="02010609060101010101" charset="-122"/>
                  </a:endParaRPr>
                </a:p>
              </p:txBody>
            </p:sp>
            <p:sp>
              <p:nvSpPr>
                <p:cNvPr id="17" name="文本框 16"/>
                <p:cNvSpPr txBox="1"/>
                <p:nvPr/>
              </p:nvSpPr>
              <p:spPr>
                <a:xfrm>
                  <a:off x="-204" y="3376"/>
                  <a:ext cx="3683" cy="434"/>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Reform of the judicial system</a:t>
                  </a:r>
                  <a:endParaRPr lang="zh-CN" altLang="en-US" sz="1400">
                    <a:solidFill>
                      <a:schemeClr val="tx1"/>
                    </a:solidFill>
                    <a:uFillTx/>
                    <a:ea typeface="黑体" panose="02010609060101010101" charset="-122"/>
                  </a:endParaRPr>
                </a:p>
              </p:txBody>
            </p:sp>
            <p:sp>
              <p:nvSpPr>
                <p:cNvPr id="18" name="文本框 17"/>
                <p:cNvSpPr txBox="1"/>
                <p:nvPr/>
              </p:nvSpPr>
              <p:spPr>
                <a:xfrm>
                  <a:off x="-204" y="3894"/>
                  <a:ext cx="3683"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Reform of Foreign Affairs System</a:t>
                  </a:r>
                  <a:endParaRPr lang="zh-CN" altLang="en-US" sz="1200" b="1">
                    <a:solidFill>
                      <a:schemeClr val="tx1"/>
                    </a:solidFill>
                    <a:uFillTx/>
                    <a:ea typeface="黑体" panose="02010609060101010101" charset="-122"/>
                  </a:endParaRPr>
                </a:p>
              </p:txBody>
            </p:sp>
          </p:grpSp>
          <p:sp>
            <p:nvSpPr>
              <p:cNvPr id="53" name="文本框 52"/>
              <p:cNvSpPr txBox="1"/>
              <p:nvPr/>
            </p:nvSpPr>
            <p:spPr>
              <a:xfrm>
                <a:off x="-203" y="5997"/>
                <a:ext cx="3683" cy="101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zh-CN" altLang="en-US" sz="1200" b="1">
                    <a:solidFill>
                      <a:schemeClr val="tx1"/>
                    </a:solidFill>
                    <a:uFillTx/>
                    <a:ea typeface="黑体" panose="02010609060101010101" charset="-122"/>
                  </a:rPr>
                  <a:t>Reform of the ecological and environmental inspection system</a:t>
                </a:r>
                <a:endParaRPr lang="zh-CN" altLang="en-US" sz="1200" b="1">
                  <a:solidFill>
                    <a:schemeClr val="tx1"/>
                  </a:solidFill>
                  <a:uFillTx/>
                  <a:ea typeface="黑体" panose="02010609060101010101" charset="-122"/>
                </a:endParaRPr>
              </a:p>
            </p:txBody>
          </p:sp>
          <p:sp>
            <p:nvSpPr>
              <p:cNvPr id="54" name="文本框 53"/>
              <p:cNvSpPr txBox="1"/>
              <p:nvPr/>
            </p:nvSpPr>
            <p:spPr>
              <a:xfrm>
                <a:off x="-205" y="7892"/>
                <a:ext cx="3683" cy="434"/>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Defense and military reform</a:t>
                </a:r>
                <a:endParaRPr lang="zh-CN" altLang="en-US" sz="1200" b="1">
                  <a:solidFill>
                    <a:schemeClr val="tx1"/>
                  </a:solidFill>
                  <a:uFillTx/>
                  <a:ea typeface="黑体" panose="02010609060101010101" charset="-122"/>
                </a:endParaRPr>
              </a:p>
            </p:txBody>
          </p:sp>
          <p:sp>
            <p:nvSpPr>
              <p:cNvPr id="55" name="文本框 54"/>
              <p:cNvSpPr txBox="1"/>
              <p:nvPr/>
            </p:nvSpPr>
            <p:spPr>
              <a:xfrm>
                <a:off x="-203" y="8393"/>
                <a:ext cx="3681" cy="101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Reform of the Party leadership and the party building system</a:t>
                </a:r>
                <a:endParaRPr lang="zh-CN" altLang="en-US" sz="1200" b="1">
                  <a:solidFill>
                    <a:schemeClr val="tx1"/>
                  </a:solidFill>
                  <a:uFillTx/>
                  <a:ea typeface="黑体" panose="02010609060101010101" charset="-122"/>
                </a:endParaRPr>
              </a:p>
            </p:txBody>
          </p:sp>
          <p:sp>
            <p:nvSpPr>
              <p:cNvPr id="57" name="文本框 56"/>
              <p:cNvSpPr txBox="1"/>
              <p:nvPr/>
            </p:nvSpPr>
            <p:spPr>
              <a:xfrm>
                <a:off x="-203" y="7095"/>
                <a:ext cx="3681" cy="725"/>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pPr algn="l">
                  <a:buClrTx/>
                  <a:buSzTx/>
                  <a:buFontTx/>
                </a:pPr>
                <a:r>
                  <a:rPr lang="zh-CN" altLang="en-US" sz="1200" b="1">
                    <a:solidFill>
                      <a:schemeClr val="tx1"/>
                    </a:solidFill>
                    <a:uFillTx/>
                    <a:ea typeface="黑体" panose="02010609060101010101" charset="-122"/>
                  </a:rPr>
                  <a:t>Reform of the national security system</a:t>
                </a:r>
                <a:endParaRPr lang="zh-CN" altLang="en-US" sz="1200" b="1">
                  <a:solidFill>
                    <a:schemeClr val="tx1"/>
                  </a:solidFill>
                  <a:uFillTx/>
                  <a:ea typeface="黑体" panose="02010609060101010101" charset="-122"/>
                </a:endParaRPr>
              </a:p>
            </p:txBody>
          </p:sp>
          <p:sp>
            <p:nvSpPr>
              <p:cNvPr id="61" name="文本框 60"/>
              <p:cNvSpPr txBox="1"/>
              <p:nvPr/>
            </p:nvSpPr>
            <p:spPr>
              <a:xfrm>
                <a:off x="-202" y="9471"/>
                <a:ext cx="3682" cy="1016"/>
              </a:xfrm>
              <a:prstGeom prst="rect">
                <a:avLst/>
              </a:prstGeom>
              <a:gradFill>
                <a:gsLst>
                  <a:gs pos="0">
                    <a:srgbClr val="FF7C7C"/>
                  </a:gs>
                  <a:gs pos="100000">
                    <a:srgbClr val="C85A5A"/>
                  </a:gs>
                </a:gsLst>
                <a:lin ang="4200000" scaled="0"/>
              </a:gradFill>
              <a:ln w="12700" cmpd="sng">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a:effectLst>
                <a:outerShdw blurRad="50800" dist="38100" dir="18900000" algn="bl" rotWithShape="0">
                  <a:prstClr val="black">
                    <a:alpha val="40000"/>
                  </a:prstClr>
                </a:outerShdw>
              </a:effectLst>
            </p:spPr>
            <p:txBody>
              <a:bodyPr wrap="square" rtlCol="0" anchor="ctr" anchorCtr="1">
                <a:spAutoFit/>
              </a:bodyPr>
              <a:p>
                <a:r>
                  <a:rPr lang="zh-CN" altLang="en-US" sz="1200" b="1">
                    <a:solidFill>
                      <a:schemeClr val="tx1"/>
                    </a:solidFill>
                    <a:uFillTx/>
                    <a:ea typeface="黑体" panose="02010609060101010101" charset="-122"/>
                  </a:rPr>
                  <a:t>Reform of the discipline inspection and supervision system</a:t>
                </a:r>
                <a:endParaRPr lang="zh-CN" altLang="en-US" sz="1200" b="1">
                  <a:solidFill>
                    <a:schemeClr val="tx1"/>
                  </a:solidFill>
                  <a:uFillTx/>
                  <a:ea typeface="黑体" panose="02010609060101010101"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out)">
                                      <p:cBhvr>
                                        <p:cTn id="7" dur="2000"/>
                                        <p:tgtEl>
                                          <p:spTgt spid="27"/>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out)">
                                      <p:cBhvr>
                                        <p:cTn id="11" dur="2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2000" fill="hold">
                                          <p:stCondLst>
                                            <p:cond delay="0"/>
                                          </p:stCondLst>
                                        </p:cTn>
                                        <p:tgtEl>
                                          <p:spTgt spid="6"/>
                                        </p:tgtEl>
                                        <p:attrNameLst>
                                          <p:attrName>style.visibility</p:attrName>
                                        </p:attrNameLst>
                                      </p:cBhvr>
                                      <p:to>
                                        <p:strVal val="visible"/>
                                      </p:to>
                                    </p:set>
                                    <p:animEffect transition="in" filter="wipe(left)">
                                      <p:cBhvr>
                                        <p:cTn id="20" dur="2000"/>
                                        <p:tgtEl>
                                          <p:spTgt spid="6"/>
                                        </p:tgtEl>
                                      </p:cBhvr>
                                    </p:animEffect>
                                  </p:childTnLst>
                                </p:cTn>
                              </p:par>
                            </p:childTnLst>
                          </p:cTn>
                        </p:par>
                        <p:par>
                          <p:cTn id="21" fill="hold">
                            <p:stCondLst>
                              <p:cond delay="2500"/>
                            </p:stCondLst>
                            <p:childTnLst>
                              <p:par>
                                <p:cTn id="22" presetID="22" presetClass="entr" presetSubtype="1" fill="hold" nodeType="afterEffect">
                                  <p:stCondLst>
                                    <p:cond delay="0"/>
                                  </p:stCondLst>
                                  <p:childTnLst>
                                    <p:set>
                                      <p:cBhvr>
                                        <p:cTn id="23" dur="2000" fill="hold">
                                          <p:stCondLst>
                                            <p:cond delay="0"/>
                                          </p:stCondLst>
                                        </p:cTn>
                                        <p:tgtEl>
                                          <p:spTgt spid="67"/>
                                        </p:tgtEl>
                                        <p:attrNameLst>
                                          <p:attrName>style.visibility</p:attrName>
                                        </p:attrNameLst>
                                      </p:cBhvr>
                                      <p:to>
                                        <p:strVal val="visible"/>
                                      </p:to>
                                    </p:set>
                                    <p:animEffect transition="in" filter="wipe(up)">
                                      <p:cBhvr>
                                        <p:cTn id="24" dur="20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2000" fill="hold">
                                          <p:stCondLst>
                                            <p:cond delay="0"/>
                                          </p:stCondLst>
                                        </p:cTn>
                                        <p:tgtEl>
                                          <p:spTgt spid="5"/>
                                        </p:tgtEl>
                                        <p:attrNameLst>
                                          <p:attrName>style.visibility</p:attrName>
                                        </p:attrNameLst>
                                      </p:cBhvr>
                                      <p:to>
                                        <p:strVal val="visible"/>
                                      </p:to>
                                    </p:set>
                                    <p:animEffect transition="in" filter="wipe(left)">
                                      <p:cBhvr>
                                        <p:cTn id="29" dur="2000"/>
                                        <p:tgtEl>
                                          <p:spTgt spid="5"/>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2000" fill="hold">
                                          <p:stCondLst>
                                            <p:cond delay="0"/>
                                          </p:stCondLst>
                                        </p:cTn>
                                        <p:tgtEl>
                                          <p:spTgt spid="63"/>
                                        </p:tgtEl>
                                        <p:attrNameLst>
                                          <p:attrName>style.visibility</p:attrName>
                                        </p:attrNameLst>
                                      </p:cBhvr>
                                      <p:to>
                                        <p:strVal val="visible"/>
                                      </p:to>
                                    </p:set>
                                    <p:animEffect transition="in" filter="wipe(left)">
                                      <p:cBhvr>
                                        <p:cTn id="33" dur="20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2000" fill="hold">
                                          <p:stCondLst>
                                            <p:cond delay="0"/>
                                          </p:stCondLst>
                                        </p:cTn>
                                        <p:tgtEl>
                                          <p:spTgt spid="2"/>
                                        </p:tgtEl>
                                        <p:attrNameLst>
                                          <p:attrName>style.visibility</p:attrName>
                                        </p:attrNameLst>
                                      </p:cBhvr>
                                      <p:to>
                                        <p:strVal val="visible"/>
                                      </p:to>
                                    </p:set>
                                    <p:animEffect transition="in" filter="wipe(left)">
                                      <p:cBhvr>
                                        <p:cTn id="38" dur="2000"/>
                                        <p:tgtEl>
                                          <p:spTgt spid="2"/>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2000" fill="hold">
                                          <p:stCondLst>
                                            <p:cond delay="0"/>
                                          </p:stCondLst>
                                        </p:cTn>
                                        <p:tgtEl>
                                          <p:spTgt spid="64"/>
                                        </p:tgtEl>
                                        <p:attrNameLst>
                                          <p:attrName>style.visibility</p:attrName>
                                        </p:attrNameLst>
                                      </p:cBhvr>
                                      <p:to>
                                        <p:strVal val="visible"/>
                                      </p:to>
                                    </p:set>
                                    <p:animEffect transition="in" filter="wipe(up)">
                                      <p:cBhvr>
                                        <p:cTn id="42" dur="20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out)">
                                      <p:cBhvr>
                                        <p:cTn id="47" dur="2000"/>
                                        <p:tgtEl>
                                          <p:spTgt spid="10"/>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2000" fill="hold">
                                          <p:stCondLst>
                                            <p:cond delay="0"/>
                                          </p:stCondLst>
                                        </p:cTn>
                                        <p:tgtEl>
                                          <p:spTgt spid="8"/>
                                        </p:tgtEl>
                                        <p:attrNameLst>
                                          <p:attrName>style.visibility</p:attrName>
                                        </p:attrNameLst>
                                      </p:cBhvr>
                                      <p:to>
                                        <p:strVal val="visible"/>
                                      </p:to>
                                    </p:set>
                                    <p:animEffect transition="in" filter="wipe(left)">
                                      <p:cBhvr>
                                        <p:cTn id="51" dur="2000"/>
                                        <p:tgtEl>
                                          <p:spTgt spid="8"/>
                                        </p:tgtEl>
                                      </p:cBhvr>
                                    </p:animEffect>
                                  </p:childTnLst>
                                </p:cTn>
                              </p:par>
                            </p:childTnLst>
                          </p:cTn>
                        </p:par>
                        <p:par>
                          <p:cTn id="52" fill="hold">
                            <p:stCondLst>
                              <p:cond delay="4000"/>
                            </p:stCondLst>
                            <p:childTnLst>
                              <p:par>
                                <p:cTn id="53" presetID="22" presetClass="entr" presetSubtype="1" fill="hold" nodeType="afterEffect">
                                  <p:stCondLst>
                                    <p:cond delay="0"/>
                                  </p:stCondLst>
                                  <p:childTnLst>
                                    <p:set>
                                      <p:cBhvr>
                                        <p:cTn id="54" dur="2000" fill="hold">
                                          <p:stCondLst>
                                            <p:cond delay="0"/>
                                          </p:stCondLst>
                                        </p:cTn>
                                        <p:tgtEl>
                                          <p:spTgt spid="59"/>
                                        </p:tgtEl>
                                        <p:attrNameLst>
                                          <p:attrName>style.visibility</p:attrName>
                                        </p:attrNameLst>
                                      </p:cBhvr>
                                      <p:to>
                                        <p:strVal val="visible"/>
                                      </p:to>
                                    </p:set>
                                    <p:animEffect transition="in" filter="wipe(up)">
                                      <p:cBhvr>
                                        <p:cTn id="55" dur="20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2000" fill="hold">
                                          <p:stCondLst>
                                            <p:cond delay="0"/>
                                          </p:stCondLst>
                                        </p:cTn>
                                        <p:tgtEl>
                                          <p:spTgt spid="7"/>
                                        </p:tgtEl>
                                        <p:attrNameLst>
                                          <p:attrName>style.visibility</p:attrName>
                                        </p:attrNameLst>
                                      </p:cBhvr>
                                      <p:to>
                                        <p:strVal val="visible"/>
                                      </p:to>
                                    </p:set>
                                    <p:animEffect transition="in" filter="wipe(left)">
                                      <p:cBhvr>
                                        <p:cTn id="60" dur="2000"/>
                                        <p:tgtEl>
                                          <p:spTgt spid="7"/>
                                        </p:tgtEl>
                                      </p:cBhvr>
                                    </p:animEffect>
                                  </p:childTnLst>
                                </p:cTn>
                              </p:par>
                            </p:childTnLst>
                          </p:cTn>
                        </p:par>
                        <p:par>
                          <p:cTn id="61" fill="hold">
                            <p:stCondLst>
                              <p:cond delay="2000"/>
                            </p:stCondLst>
                            <p:childTnLst>
                              <p:par>
                                <p:cTn id="62" presetID="22" presetClass="entr" presetSubtype="1" fill="hold" nodeType="afterEffect">
                                  <p:stCondLst>
                                    <p:cond delay="0"/>
                                  </p:stCondLst>
                                  <p:childTnLst>
                                    <p:set>
                                      <p:cBhvr>
                                        <p:cTn id="63" dur="2000" fill="hold">
                                          <p:stCondLst>
                                            <p:cond delay="0"/>
                                          </p:stCondLst>
                                        </p:cTn>
                                        <p:tgtEl>
                                          <p:spTgt spid="60"/>
                                        </p:tgtEl>
                                        <p:attrNameLst>
                                          <p:attrName>style.visibility</p:attrName>
                                        </p:attrNameLst>
                                      </p:cBhvr>
                                      <p:to>
                                        <p:strVal val="visible"/>
                                      </p:to>
                                    </p:set>
                                    <p:animEffect transition="in" filter="wipe(up)">
                                      <p:cBhvr>
                                        <p:cTn id="64"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6" grpId="0" bldLvl="0" animBg="1"/>
      <p:bldP spid="5" grpId="0" bldLvl="0" animBg="1"/>
      <p:bldP spid="2" grpId="0" bldLvl="0" animBg="1"/>
      <p:bldP spid="8" grpId="0" bldLvl="0" animBg="1"/>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高铁1"/>
          <p:cNvPicPr>
            <a:picLocks noChangeAspect="1"/>
          </p:cNvPicPr>
          <p:nvPr/>
        </p:nvPicPr>
        <p:blipFill>
          <a:blip r:embed="rId2"/>
          <a:stretch>
            <a:fillRect/>
          </a:stretch>
        </p:blipFill>
        <p:spPr>
          <a:xfrm>
            <a:off x="232410" y="3762375"/>
            <a:ext cx="5790565" cy="3076575"/>
          </a:xfrm>
          <a:prstGeom prst="rect">
            <a:avLst/>
          </a:prstGeom>
        </p:spPr>
      </p:pic>
      <p:pic>
        <p:nvPicPr>
          <p:cNvPr id="5" name="图片 4" descr="600公里每小时高铁"/>
          <p:cNvPicPr>
            <a:picLocks noChangeAspect="1"/>
          </p:cNvPicPr>
          <p:nvPr/>
        </p:nvPicPr>
        <p:blipFill>
          <a:blip r:embed="rId3"/>
          <a:stretch>
            <a:fillRect/>
          </a:stretch>
        </p:blipFill>
        <p:spPr>
          <a:xfrm>
            <a:off x="6374130" y="3666490"/>
            <a:ext cx="5399405" cy="3172460"/>
          </a:xfrm>
          <a:prstGeom prst="rect">
            <a:avLst/>
          </a:prstGeom>
        </p:spPr>
      </p:pic>
      <p:pic>
        <p:nvPicPr>
          <p:cNvPr id="3" name="图片 2" descr="3150232f1210e6233d53f9f2881c5d8"/>
          <p:cNvPicPr>
            <a:picLocks noChangeAspect="1"/>
          </p:cNvPicPr>
          <p:nvPr/>
        </p:nvPicPr>
        <p:blipFill>
          <a:blip r:embed="rId4"/>
          <a:srcRect l="16059" t="8666" r="16059" b="2537"/>
          <a:stretch>
            <a:fillRect/>
          </a:stretch>
        </p:blipFill>
        <p:spPr>
          <a:xfrm>
            <a:off x="639445" y="862330"/>
            <a:ext cx="3877310" cy="2852420"/>
          </a:xfrm>
          <a:prstGeom prst="rect">
            <a:avLst/>
          </a:prstGeom>
        </p:spPr>
      </p:pic>
      <p:pic>
        <p:nvPicPr>
          <p:cNvPr id="8" name="图片 7" descr="8537763e3f1923b7ce6dc27cf7abd7d"/>
          <p:cNvPicPr>
            <a:picLocks noChangeAspect="1"/>
          </p:cNvPicPr>
          <p:nvPr/>
        </p:nvPicPr>
        <p:blipFill>
          <a:blip r:embed="rId5"/>
          <a:stretch>
            <a:fillRect/>
          </a:stretch>
        </p:blipFill>
        <p:spPr>
          <a:xfrm>
            <a:off x="5425440" y="862330"/>
            <a:ext cx="6275705" cy="281559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直径16米多的盾构机"/>
          <p:cNvPicPr>
            <a:picLocks noChangeAspect="1"/>
          </p:cNvPicPr>
          <p:nvPr/>
        </p:nvPicPr>
        <p:blipFill>
          <a:blip r:embed="rId2"/>
          <a:stretch>
            <a:fillRect/>
          </a:stretch>
        </p:blipFill>
        <p:spPr>
          <a:xfrm>
            <a:off x="161290" y="908050"/>
            <a:ext cx="4765675" cy="3574415"/>
          </a:xfrm>
          <a:prstGeom prst="rect">
            <a:avLst/>
          </a:prstGeom>
        </p:spPr>
      </p:pic>
      <p:pic>
        <p:nvPicPr>
          <p:cNvPr id="5" name="图片 4" descr="150万个5G基站"/>
          <p:cNvPicPr>
            <a:picLocks noChangeAspect="1"/>
          </p:cNvPicPr>
          <p:nvPr/>
        </p:nvPicPr>
        <p:blipFill>
          <a:blip r:embed="rId3"/>
          <a:stretch>
            <a:fillRect/>
          </a:stretch>
        </p:blipFill>
        <p:spPr>
          <a:xfrm>
            <a:off x="5027295" y="976630"/>
            <a:ext cx="5847715" cy="3505835"/>
          </a:xfrm>
          <a:prstGeom prst="rect">
            <a:avLst/>
          </a:prstGeom>
        </p:spPr>
      </p:pic>
      <p:sp>
        <p:nvSpPr>
          <p:cNvPr id="3" name="内容占位符 2"/>
          <p:cNvSpPr>
            <a:spLocks noGrp="1"/>
          </p:cNvSpPr>
          <p:nvPr>
            <p:ph idx="1"/>
          </p:nvPr>
        </p:nvSpPr>
        <p:spPr>
          <a:xfrm>
            <a:off x="2154555" y="5003165"/>
            <a:ext cx="6597650" cy="1553210"/>
          </a:xfrm>
        </p:spPr>
        <p:txBody>
          <a:bodyPr/>
          <a:p>
            <a:r>
              <a:rPr lang="en-US" altLang="zh-CN" sz="2800"/>
              <a:t>16M SHIELD MACHINE</a:t>
            </a:r>
            <a:endParaRPr lang="en-US" altLang="zh-CN" sz="2800"/>
          </a:p>
          <a:p>
            <a:r>
              <a:rPr lang="en-US" altLang="zh-CN" sz="2800"/>
              <a:t>2,000,000 5G BASE STATIONS</a:t>
            </a:r>
            <a:endParaRPr lang="en-US" altLang="zh-CN" sz="2800"/>
          </a:p>
          <a:p>
            <a:endParaRPr lang="en-US" altLang="zh-CN" sz="2800">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466725" y="1001395"/>
            <a:ext cx="10983595" cy="1143000"/>
          </a:xfrm>
        </p:spPr>
        <p:txBody>
          <a:bodyPr/>
          <a:p>
            <a:r>
              <a:rPr lang="en-US" altLang="zh-CN" sz="4000"/>
              <a:t>I. </a:t>
            </a:r>
            <a:r>
              <a:rPr lang="zh-CN" altLang="en-US" sz="4000"/>
              <a:t>The course and main achievements of China's reform and opening-up</a:t>
            </a:r>
            <a:endParaRPr lang="zh-CN" altLang="en-US" sz="4000"/>
          </a:p>
        </p:txBody>
      </p:sp>
      <p:pic>
        <p:nvPicPr>
          <p:cNvPr id="4" name="内容占位符 3" descr="邓小平"/>
          <p:cNvPicPr>
            <a:picLocks noChangeAspect="1"/>
          </p:cNvPicPr>
          <p:nvPr>
            <p:ph idx="1"/>
          </p:nvPr>
        </p:nvPicPr>
        <p:blipFill>
          <a:blip r:embed="rId2"/>
          <a:stretch>
            <a:fillRect/>
          </a:stretch>
        </p:blipFill>
        <p:spPr>
          <a:xfrm>
            <a:off x="6366510" y="2286635"/>
            <a:ext cx="5736590" cy="4604385"/>
          </a:xfrm>
          <a:prstGeom prst="rect">
            <a:avLst/>
          </a:prstGeom>
        </p:spPr>
      </p:pic>
      <p:pic>
        <p:nvPicPr>
          <p:cNvPr id="3" name="图片 2"/>
          <p:cNvPicPr>
            <a:picLocks noChangeAspect="1"/>
          </p:cNvPicPr>
          <p:nvPr/>
        </p:nvPicPr>
        <p:blipFill>
          <a:blip r:embed="rId3"/>
          <a:stretch>
            <a:fillRect/>
          </a:stretch>
        </p:blipFill>
        <p:spPr>
          <a:xfrm>
            <a:off x="80645" y="2238375"/>
            <a:ext cx="6050280" cy="44894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609600" y="1012508"/>
            <a:ext cx="10972800" cy="1143000"/>
          </a:xfrm>
        </p:spPr>
        <p:txBody>
          <a:bodyPr/>
          <a:p>
            <a:r>
              <a:rPr lang="zh-CN" altLang="en-US" sz="4000"/>
              <a:t>II.The successful experience and enlightenment of China's reform and opening-up</a:t>
            </a:r>
            <a:endParaRPr lang="zh-CN" altLang="en-US" sz="4000"/>
          </a:p>
        </p:txBody>
      </p:sp>
      <p:sp>
        <p:nvSpPr>
          <p:cNvPr id="3" name="内容占位符 2"/>
          <p:cNvSpPr>
            <a:spLocks noGrp="1"/>
          </p:cNvSpPr>
          <p:nvPr>
            <p:ph idx="1"/>
          </p:nvPr>
        </p:nvSpPr>
        <p:spPr>
          <a:xfrm>
            <a:off x="323850" y="2249805"/>
            <a:ext cx="11511915" cy="4327525"/>
          </a:xfrm>
        </p:spPr>
        <p:txBody>
          <a:bodyPr/>
          <a:p>
            <a:r>
              <a:rPr lang="zh-CN" altLang="en-US"/>
              <a:t>The first is to adhere to the centralized and unified leadership of the Party over reform；</a:t>
            </a:r>
            <a:endParaRPr lang="zh-CN" altLang="en-US"/>
          </a:p>
          <a:p>
            <a:r>
              <a:rPr lang="zh-CN" altLang="en-US"/>
              <a:t>The second is to adhere to the people-centered philosophy；</a:t>
            </a:r>
            <a:endParaRPr lang="zh-CN" altLang="en-US"/>
          </a:p>
          <a:p>
            <a:r>
              <a:rPr lang="zh-CN" altLang="en-US"/>
              <a:t>The third is to mobilize all positive factors；</a:t>
            </a:r>
            <a:endParaRPr lang="zh-CN" altLang="en-US"/>
          </a:p>
          <a:p>
            <a:r>
              <a:rPr lang="zh-CN" altLang="en-US"/>
              <a:t>The fourth is to firmly seize the focus of reform；</a:t>
            </a:r>
            <a:endParaRPr lang="zh-CN" altLang="en-US"/>
          </a:p>
          <a:p>
            <a:r>
              <a:rPr lang="zh-CN" altLang="en-US"/>
              <a:t>The fifth is to emancipate the mind and encourage exploration。</a:t>
            </a:r>
            <a:endParaRPr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1"/>
          <p:cNvSpPr>
            <a:spLocks noGrp="1"/>
          </p:cNvSpPr>
          <p:nvPr/>
        </p:nvSpPr>
        <p:spPr>
          <a:xfrm>
            <a:off x="93345" y="947420"/>
            <a:ext cx="11972925" cy="195770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endParaRPr lang="zh-CN" altLang="en-US" sz="4000"/>
          </a:p>
        </p:txBody>
      </p:sp>
      <p:sp>
        <p:nvSpPr>
          <p:cNvPr id="2" name="标题 1"/>
          <p:cNvSpPr>
            <a:spLocks noGrp="1"/>
          </p:cNvSpPr>
          <p:nvPr>
            <p:ph type="title"/>
          </p:nvPr>
        </p:nvSpPr>
        <p:spPr>
          <a:xfrm>
            <a:off x="488315" y="1254443"/>
            <a:ext cx="10972800" cy="1143000"/>
          </a:xfrm>
        </p:spPr>
        <p:txBody>
          <a:bodyPr/>
          <a:p>
            <a:r>
              <a:rPr lang="zh-CN" altLang="en-US" sz="4000">
                <a:sym typeface="+mn-ea"/>
              </a:rPr>
              <a:t>II.The successful experience and enlightenment of China's reform and opening-up</a:t>
            </a:r>
            <a:r>
              <a:rPr lang="en-US" altLang="zh-CN" sz="4000">
                <a:sym typeface="+mn-ea"/>
              </a:rPr>
              <a:t>(continued)</a:t>
            </a:r>
            <a:endParaRPr lang="en-US" altLang="zh-CN" sz="4000">
              <a:sym typeface="+mn-ea"/>
            </a:endParaRPr>
          </a:p>
        </p:txBody>
      </p:sp>
      <p:sp>
        <p:nvSpPr>
          <p:cNvPr id="4" name="内容占位符 3"/>
          <p:cNvSpPr>
            <a:spLocks noGrp="1"/>
          </p:cNvSpPr>
          <p:nvPr>
            <p:ph idx="1"/>
          </p:nvPr>
        </p:nvSpPr>
        <p:spPr>
          <a:xfrm>
            <a:off x="390525" y="2712085"/>
            <a:ext cx="11588115" cy="3371215"/>
          </a:xfrm>
        </p:spPr>
        <p:txBody>
          <a:bodyPr/>
          <a:p>
            <a:pPr marL="0" indent="0">
              <a:buNone/>
            </a:pPr>
            <a:r>
              <a:rPr lang="en-US" altLang="zh-CN" sz="2800" b="1">
                <a:sym typeface="+mn-ea"/>
              </a:rPr>
              <a:t>The t</a:t>
            </a:r>
            <a:r>
              <a:rPr sz="2800" b="1">
                <a:sym typeface="+mn-ea"/>
              </a:rPr>
              <a:t>hird</a:t>
            </a:r>
            <a:r>
              <a:rPr lang="en-US" sz="2800" b="1">
                <a:sym typeface="+mn-ea"/>
              </a:rPr>
              <a:t>,</a:t>
            </a:r>
            <a:r>
              <a:rPr sz="2800" b="1">
                <a:sym typeface="+mn-ea"/>
              </a:rPr>
              <a:t> to mobilize all positive factors</a:t>
            </a:r>
            <a:endParaRPr sz="2800" b="1"/>
          </a:p>
          <a:p>
            <a:r>
              <a:rPr lang="en-US" sz="2800">
                <a:sym typeface="+mn-ea"/>
              </a:rPr>
              <a:t>Proved during </a:t>
            </a:r>
            <a:r>
              <a:rPr sz="2800">
                <a:sym typeface="+mn-ea"/>
              </a:rPr>
              <a:t>Chinese revolution, construction and reform</a:t>
            </a:r>
            <a:r>
              <a:rPr lang="en-US" sz="2800">
                <a:sym typeface="+mn-ea"/>
              </a:rPr>
              <a:t>;</a:t>
            </a:r>
            <a:endParaRPr lang="en-US" sz="2800"/>
          </a:p>
          <a:p>
            <a:r>
              <a:rPr lang="en-US" sz="2800">
                <a:sym typeface="+mn-ea"/>
              </a:rPr>
              <a:t>Mobilize enthusiasm of farmers through the household contract responsibility system;</a:t>
            </a:r>
            <a:endParaRPr lang="en-US" sz="2800"/>
          </a:p>
          <a:p>
            <a:r>
              <a:rPr lang="en-US" sz="2800">
                <a:sym typeface="+mn-ea"/>
              </a:rPr>
              <a:t>Mobilize enthusiasm of enterprises through deepening the enterprise reform and implementing the shareholding system;</a:t>
            </a:r>
            <a:endParaRPr lang="en-US" sz="2800"/>
          </a:p>
          <a:p>
            <a:r>
              <a:rPr lang="en-US" sz="2800">
                <a:sym typeface="+mn-ea"/>
              </a:rPr>
              <a:t>Mobilize the enthusiasm of all strata through the implementation of the market economy</a:t>
            </a:r>
            <a:endParaRPr lang="zh-CN" altLang="en-US" sz="28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350520" y="1045528"/>
            <a:ext cx="10972800" cy="1143000"/>
          </a:xfrm>
        </p:spPr>
        <p:txBody>
          <a:bodyPr/>
          <a:p>
            <a:r>
              <a:rPr lang="zh-CN" altLang="en-US" sz="4000">
                <a:sym typeface="+mn-ea"/>
              </a:rPr>
              <a:t>II.The successful experience and enlightenment of China's reform and opening-up</a:t>
            </a:r>
            <a:r>
              <a:rPr lang="en-US" altLang="zh-CN" sz="4000">
                <a:sym typeface="+mn-ea"/>
              </a:rPr>
              <a:t>(continued)</a:t>
            </a:r>
            <a:endParaRPr lang="en-US" altLang="zh-CN" sz="4000">
              <a:sym typeface="+mn-ea"/>
            </a:endParaRPr>
          </a:p>
        </p:txBody>
      </p:sp>
      <p:sp>
        <p:nvSpPr>
          <p:cNvPr id="4" name="内容占位符 2"/>
          <p:cNvSpPr>
            <a:spLocks noGrp="1"/>
          </p:cNvSpPr>
          <p:nvPr/>
        </p:nvSpPr>
        <p:spPr>
          <a:xfrm>
            <a:off x="163830" y="2254885"/>
            <a:ext cx="11864340" cy="443230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r>
              <a:rPr lang="en-US" altLang="zh-CN" b="1"/>
              <a:t>  The f</a:t>
            </a:r>
            <a:r>
              <a:rPr lang="zh-CN" altLang="en-US" sz="2800" b="1">
                <a:sym typeface="+mn-ea"/>
              </a:rPr>
              <a:t>ourth</a:t>
            </a:r>
            <a:r>
              <a:rPr lang="en-US" altLang="zh-CN" sz="2800" b="1">
                <a:sym typeface="+mn-ea"/>
              </a:rPr>
              <a:t>,</a:t>
            </a:r>
            <a:r>
              <a:rPr lang="zh-CN" altLang="en-US" sz="2800" b="1">
                <a:sym typeface="+mn-ea"/>
              </a:rPr>
              <a:t> firmly seize the focus of reform</a:t>
            </a:r>
            <a:endParaRPr lang="zh-CN" altLang="en-US" sz="2800">
              <a:sym typeface="+mn-ea"/>
            </a:endParaRPr>
          </a:p>
          <a:p>
            <a:r>
              <a:rPr lang="en-US" sz="2800"/>
              <a:t>From 1978 to 1992, clarifying the reform goal of establishing a socialist market economic system;</a:t>
            </a:r>
            <a:endParaRPr lang="en-US" sz="2800"/>
          </a:p>
          <a:p>
            <a:r>
              <a:rPr lang="en-US" sz="2800"/>
              <a:t>From1992 to 2002, initially establishing the socialist market economic system framework;</a:t>
            </a:r>
            <a:endParaRPr lang="en-US" sz="2800"/>
          </a:p>
          <a:p>
            <a:r>
              <a:rPr lang="en-US" sz="2800"/>
              <a:t>From 2002 to 2012, deepening the reform of the economic system and continuously improving the socialist market economic system;</a:t>
            </a:r>
            <a:endParaRPr lang="en-US" sz="2800"/>
          </a:p>
          <a:p>
            <a:r>
              <a:rPr lang="en-US" sz="2800"/>
              <a:t>Since 2012 , China's reform has entered a new stage, and the overall goal of comprehensively deepening the reform has been proposed</a:t>
            </a:r>
            <a:endParaRPr lang="en-US" sz="2800"/>
          </a:p>
          <a:p>
            <a:endParaRPr lang="en-US" sz="2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8" name="图片 7"/>
          <p:cNvPicPr>
            <a:picLocks noChangeAspect="1"/>
          </p:cNvPicPr>
          <p:nvPr/>
        </p:nvPicPr>
        <p:blipFill>
          <a:blip r:embed="rId2"/>
          <a:stretch>
            <a:fillRect/>
          </a:stretch>
        </p:blipFill>
        <p:spPr>
          <a:xfrm>
            <a:off x="107315" y="937260"/>
            <a:ext cx="3940810" cy="2622550"/>
          </a:xfrm>
          <a:prstGeom prst="rect">
            <a:avLst/>
          </a:prstGeom>
        </p:spPr>
      </p:pic>
      <p:sp>
        <p:nvSpPr>
          <p:cNvPr id="3" name="内容占位符 2"/>
          <p:cNvSpPr>
            <a:spLocks noGrp="1"/>
          </p:cNvSpPr>
          <p:nvPr>
            <p:ph idx="1"/>
          </p:nvPr>
        </p:nvSpPr>
        <p:spPr>
          <a:xfrm>
            <a:off x="4491990" y="1290955"/>
            <a:ext cx="6495415" cy="1409700"/>
          </a:xfrm>
        </p:spPr>
        <p:txBody>
          <a:bodyPr/>
          <a:p>
            <a:pPr marL="0" indent="0">
              <a:buNone/>
            </a:pPr>
            <a:r>
              <a:rPr lang="en-US" altLang="zh-CN" sz="2800"/>
              <a:t>Guangdong, Hong Kong, Marco </a:t>
            </a:r>
            <a:r>
              <a:rPr lang="en-US" altLang="zh-CN" sz="2800">
                <a:sym typeface="+mn-ea"/>
              </a:rPr>
              <a:t>Greater Bay Area Cooperation</a:t>
            </a:r>
            <a:endParaRPr lang="en-US" altLang="zh-CN" sz="2800">
              <a:sym typeface="+mn-ea"/>
            </a:endParaRPr>
          </a:p>
        </p:txBody>
      </p:sp>
      <p:pic>
        <p:nvPicPr>
          <p:cNvPr id="4" name="图片 3"/>
          <p:cNvPicPr>
            <a:picLocks noChangeAspect="1"/>
          </p:cNvPicPr>
          <p:nvPr/>
        </p:nvPicPr>
        <p:blipFill>
          <a:blip r:embed="rId3"/>
          <a:stretch>
            <a:fillRect/>
          </a:stretch>
        </p:blipFill>
        <p:spPr>
          <a:xfrm>
            <a:off x="107315" y="3559810"/>
            <a:ext cx="5842000" cy="3271520"/>
          </a:xfrm>
          <a:prstGeom prst="rect">
            <a:avLst/>
          </a:prstGeom>
        </p:spPr>
      </p:pic>
      <p:pic>
        <p:nvPicPr>
          <p:cNvPr id="5" name="图片 4"/>
          <p:cNvPicPr>
            <a:picLocks noChangeAspect="1"/>
          </p:cNvPicPr>
          <p:nvPr/>
        </p:nvPicPr>
        <p:blipFill>
          <a:blip r:embed="rId4"/>
          <a:stretch>
            <a:fillRect/>
          </a:stretch>
        </p:blipFill>
        <p:spPr>
          <a:xfrm>
            <a:off x="6069965" y="3161665"/>
            <a:ext cx="5834380" cy="366966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descr="1beb8a86b25b9d173134627f06d6f41"/>
          <p:cNvPicPr>
            <a:picLocks noChangeAspect="1"/>
          </p:cNvPicPr>
          <p:nvPr/>
        </p:nvPicPr>
        <p:blipFill>
          <a:blip r:embed="rId2"/>
          <a:stretch>
            <a:fillRect/>
          </a:stretch>
        </p:blipFill>
        <p:spPr>
          <a:xfrm>
            <a:off x="405130" y="939800"/>
            <a:ext cx="5800090" cy="3002280"/>
          </a:xfrm>
          <a:prstGeom prst="rect">
            <a:avLst/>
          </a:prstGeom>
        </p:spPr>
      </p:pic>
      <p:pic>
        <p:nvPicPr>
          <p:cNvPr id="6" name="图片 5" descr="太空授课"/>
          <p:cNvPicPr>
            <a:picLocks noChangeAspect="1"/>
          </p:cNvPicPr>
          <p:nvPr/>
        </p:nvPicPr>
        <p:blipFill>
          <a:blip r:embed="rId3"/>
          <a:stretch>
            <a:fillRect/>
          </a:stretch>
        </p:blipFill>
        <p:spPr>
          <a:xfrm>
            <a:off x="6700520" y="1065530"/>
            <a:ext cx="4252595" cy="2876550"/>
          </a:xfrm>
          <a:prstGeom prst="rect">
            <a:avLst/>
          </a:prstGeom>
        </p:spPr>
      </p:pic>
      <p:sp>
        <p:nvSpPr>
          <p:cNvPr id="3" name="内容占位符 2"/>
          <p:cNvSpPr>
            <a:spLocks noGrp="1"/>
          </p:cNvSpPr>
          <p:nvPr>
            <p:ph idx="1"/>
          </p:nvPr>
        </p:nvSpPr>
        <p:spPr>
          <a:xfrm>
            <a:off x="3726180" y="4275455"/>
            <a:ext cx="4351020" cy="2192655"/>
          </a:xfrm>
        </p:spPr>
        <p:txBody>
          <a:bodyPr/>
          <a:p>
            <a:r>
              <a:rPr lang="en-US" altLang="zh-CN" sz="2400"/>
              <a:t>Space exploration</a:t>
            </a:r>
            <a:endParaRPr lang="zh-CN" altLang="en-US" sz="2400"/>
          </a:p>
          <a:p>
            <a:r>
              <a:rPr lang="zh-CN" altLang="en-US" sz="2400"/>
              <a:t>deep-sea manned submersible </a:t>
            </a:r>
            <a:r>
              <a:rPr lang="en-US" altLang="zh-CN" sz="2400"/>
              <a:t>(10,000 meters)</a:t>
            </a:r>
            <a:endParaRPr lang="en-US" altLang="zh-CN" sz="2400"/>
          </a:p>
          <a:p>
            <a:r>
              <a:rPr lang="en-US" altLang="zh-CN" sz="2400"/>
              <a:t>The Five-hundred-meter Aperture Spherical radio Telescope (FAST)</a:t>
            </a:r>
            <a:endParaRPr lang="en-US" altLang="zh-CN" sz="2400"/>
          </a:p>
        </p:txBody>
      </p:sp>
      <p:pic>
        <p:nvPicPr>
          <p:cNvPr id="5" name="图片 4" descr="Deep-sea manned submersible"/>
          <p:cNvPicPr>
            <a:picLocks noChangeAspect="1"/>
          </p:cNvPicPr>
          <p:nvPr/>
        </p:nvPicPr>
        <p:blipFill>
          <a:blip r:embed="rId4"/>
          <a:stretch>
            <a:fillRect/>
          </a:stretch>
        </p:blipFill>
        <p:spPr>
          <a:xfrm>
            <a:off x="31750" y="4110990"/>
            <a:ext cx="3694430" cy="2642235"/>
          </a:xfrm>
          <a:prstGeom prst="rect">
            <a:avLst/>
          </a:prstGeom>
        </p:spPr>
      </p:pic>
      <p:pic>
        <p:nvPicPr>
          <p:cNvPr id="4" name="图片 3" descr="天眼"/>
          <p:cNvPicPr>
            <a:picLocks noChangeAspect="1"/>
          </p:cNvPicPr>
          <p:nvPr/>
        </p:nvPicPr>
        <p:blipFill>
          <a:blip r:embed="rId5"/>
          <a:stretch>
            <a:fillRect/>
          </a:stretch>
        </p:blipFill>
        <p:spPr>
          <a:xfrm>
            <a:off x="7988935" y="4057650"/>
            <a:ext cx="4193540" cy="260921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17" name="图片 16" descr="focac"/>
          <p:cNvPicPr>
            <a:picLocks noChangeAspect="1"/>
          </p:cNvPicPr>
          <p:nvPr/>
        </p:nvPicPr>
        <p:blipFill>
          <a:blip r:embed="rId2"/>
          <a:stretch>
            <a:fillRect/>
          </a:stretch>
        </p:blipFill>
        <p:spPr>
          <a:xfrm>
            <a:off x="8682990" y="2855595"/>
            <a:ext cx="3517900" cy="2256790"/>
          </a:xfrm>
          <a:prstGeom prst="rect">
            <a:avLst/>
          </a:prstGeom>
        </p:spPr>
      </p:pic>
      <p:pic>
        <p:nvPicPr>
          <p:cNvPr id="2" name="图片 1"/>
          <p:cNvPicPr>
            <a:picLocks noChangeAspect="1"/>
          </p:cNvPicPr>
          <p:nvPr/>
        </p:nvPicPr>
        <p:blipFill>
          <a:blip r:embed="rId3"/>
          <a:stretch>
            <a:fillRect/>
          </a:stretch>
        </p:blipFill>
        <p:spPr>
          <a:xfrm>
            <a:off x="4265930" y="2839085"/>
            <a:ext cx="3240405" cy="1976120"/>
          </a:xfrm>
          <a:prstGeom prst="rect">
            <a:avLst/>
          </a:prstGeom>
          <a:effectLst>
            <a:outerShdw blurRad="50800" dist="38100" dir="2700000" algn="tl" rotWithShape="0">
              <a:prstClr val="black">
                <a:alpha val="40000"/>
              </a:prstClr>
            </a:outerShdw>
          </a:effectLst>
        </p:spPr>
      </p:pic>
      <p:pic>
        <p:nvPicPr>
          <p:cNvPr id="4" name="图片 3" descr="donate"/>
          <p:cNvPicPr>
            <a:picLocks noChangeAspect="1"/>
          </p:cNvPicPr>
          <p:nvPr/>
        </p:nvPicPr>
        <p:blipFill>
          <a:blip r:embed="rId4"/>
          <a:stretch>
            <a:fillRect/>
          </a:stretch>
        </p:blipFill>
        <p:spPr>
          <a:xfrm>
            <a:off x="5928360" y="4419600"/>
            <a:ext cx="2755265" cy="2295525"/>
          </a:xfrm>
          <a:prstGeom prst="rect">
            <a:avLst/>
          </a:prstGeom>
        </p:spPr>
      </p:pic>
      <p:pic>
        <p:nvPicPr>
          <p:cNvPr id="9" name="图片 8" descr="shangyou"/>
          <p:cNvPicPr>
            <a:picLocks noChangeAspect="1"/>
          </p:cNvPicPr>
          <p:nvPr/>
        </p:nvPicPr>
        <p:blipFill>
          <a:blip r:embed="rId5"/>
          <a:stretch>
            <a:fillRect/>
          </a:stretch>
        </p:blipFill>
        <p:spPr>
          <a:xfrm>
            <a:off x="2472055" y="4815205"/>
            <a:ext cx="2557145" cy="2131060"/>
          </a:xfrm>
          <a:prstGeom prst="rect">
            <a:avLst/>
          </a:prstGeom>
        </p:spPr>
      </p:pic>
      <p:sp>
        <p:nvSpPr>
          <p:cNvPr id="5" name="文本框 4"/>
          <p:cNvSpPr txBox="1"/>
          <p:nvPr/>
        </p:nvSpPr>
        <p:spPr>
          <a:xfrm>
            <a:off x="278130" y="1196340"/>
            <a:ext cx="11813540" cy="1568450"/>
          </a:xfrm>
          <a:prstGeom prst="rect">
            <a:avLst/>
          </a:prstGeom>
          <a:noFill/>
        </p:spPr>
        <p:txBody>
          <a:bodyPr wrap="square" rtlCol="0" anchor="t">
            <a:spAutoFit/>
          </a:bodyPr>
          <a:p>
            <a:r>
              <a:rPr lang="en-US" altLang="zh-CN" sz="3200">
                <a:sym typeface="+mn-ea"/>
              </a:rPr>
              <a:t>III. </a:t>
            </a:r>
            <a:r>
              <a:rPr lang="zh-CN" altLang="en-US" sz="3200">
                <a:sym typeface="+mn-ea"/>
              </a:rPr>
              <a:t>Strengthen the exchange of experience in state governance, and carry out mutually beneficial and friendly cooperation between China and Liberia</a:t>
            </a:r>
            <a:endParaRPr lang="zh-CN" altLang="en-US" sz="3200"/>
          </a:p>
        </p:txBody>
      </p:sp>
      <p:pic>
        <p:nvPicPr>
          <p:cNvPr id="3" name="图片 2"/>
          <p:cNvPicPr>
            <a:picLocks noChangeAspect="1"/>
          </p:cNvPicPr>
          <p:nvPr/>
        </p:nvPicPr>
        <p:blipFill>
          <a:blip r:embed="rId6"/>
          <a:stretch>
            <a:fillRect/>
          </a:stretch>
        </p:blipFill>
        <p:spPr>
          <a:xfrm>
            <a:off x="114935" y="2764155"/>
            <a:ext cx="3660775" cy="2050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2000" fill="hold">
                                          <p:stCondLst>
                                            <p:cond delay="0"/>
                                          </p:stCondLst>
                                        </p:cTn>
                                        <p:tgtEl>
                                          <p:spTgt spid="17"/>
                                        </p:tgtEl>
                                        <p:attrNameLst>
                                          <p:attrName>style.visibility</p:attrName>
                                        </p:attrNameLst>
                                      </p:cBhvr>
                                      <p:to>
                                        <p:strVal val="visible"/>
                                      </p:to>
                                    </p:set>
                                    <p:animEffect transition="in" filter="wipe(left)">
                                      <p:cBhvr>
                                        <p:cTn id="11" dur="2000"/>
                                        <p:tgtEl>
                                          <p:spTgt spid="17"/>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2000" fill="hold">
                                          <p:stCondLst>
                                            <p:cond delay="0"/>
                                          </p:stCondLst>
                                        </p:cTn>
                                        <p:tgtEl>
                                          <p:spTgt spid="4"/>
                                        </p:tgtEl>
                                        <p:attrNameLst>
                                          <p:attrName>style.visibility</p:attrName>
                                        </p:attrNameLst>
                                      </p:cBhvr>
                                      <p:to>
                                        <p:strVal val="visible"/>
                                      </p:to>
                                    </p:set>
                                    <p:animEffect transition="in" filter="wipe(right)">
                                      <p:cBhvr>
                                        <p:cTn id="15" dur="2000"/>
                                        <p:tgtEl>
                                          <p:spTgt spid="4"/>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2000"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5" name="内容占位符 4"/>
          <p:cNvSpPr/>
          <p:nvPr>
            <p:ph idx="1"/>
          </p:nvPr>
        </p:nvSpPr>
        <p:spPr>
          <a:xfrm>
            <a:off x="114300" y="1942465"/>
            <a:ext cx="11995785" cy="4788535"/>
          </a:xfrm>
        </p:spPr>
        <p:txBody>
          <a:bodyPr/>
          <a:p>
            <a:r>
              <a:rPr lang="en-US" altLang="zh-CN" sz="2800"/>
              <a:t>S</a:t>
            </a:r>
            <a:r>
              <a:rPr lang="zh-CN" altLang="en-US" sz="2800"/>
              <a:t>teadily advance pragmatic cooperation in the fields of economy and trade, infrastructure construction, agriculture, education, people-to-people exchanges, and public health</a:t>
            </a:r>
            <a:endParaRPr lang="zh-CN" altLang="en-US" sz="2800"/>
          </a:p>
          <a:p>
            <a:pPr algn="l">
              <a:buClrTx/>
              <a:buSzTx/>
              <a:buFontTx/>
            </a:pPr>
            <a:r>
              <a:rPr lang="en-US" altLang="zh-CN" sz="2800"/>
              <a:t>D</a:t>
            </a:r>
            <a:r>
              <a:rPr lang="zh-CN" altLang="en-US" sz="2800"/>
              <a:t>ock the Belt and Road Initiative (BRI) and the Pro-Poverty Agenda for Prosperity and Development (PAPD)</a:t>
            </a:r>
            <a:endParaRPr lang="zh-CN" altLang="en-US" sz="2800"/>
          </a:p>
          <a:p>
            <a:pPr algn="l">
              <a:buClrTx/>
              <a:buSzTx/>
              <a:buFontTx/>
            </a:pPr>
            <a:r>
              <a:rPr lang="zh-CN" altLang="en-US" sz="2800">
                <a:sym typeface="+mn-ea"/>
              </a:rPr>
              <a:t>Implement</a:t>
            </a:r>
            <a:r>
              <a:rPr lang="en-US" altLang="zh-CN" sz="2800">
                <a:sym typeface="+mn-ea"/>
              </a:rPr>
              <a:t>e</a:t>
            </a:r>
            <a:r>
              <a:rPr lang="zh-CN" altLang="en-US" sz="2800">
                <a:sym typeface="+mn-ea"/>
              </a:rPr>
              <a:t> Nine Programs under FOCAC;</a:t>
            </a:r>
            <a:endParaRPr lang="zh-CN" altLang="en-US" sz="2800"/>
          </a:p>
          <a:p>
            <a:pPr algn="l">
              <a:buClrTx/>
              <a:buSzTx/>
              <a:buFontTx/>
            </a:pPr>
            <a:r>
              <a:rPr lang="zh-CN" altLang="en-US" sz="2800"/>
              <a:t>Uphold the principles of sincerity, real results, amity and good faith and the </a:t>
            </a:r>
            <a:r>
              <a:rPr lang="en-US" altLang="zh-CN" sz="2800"/>
              <a:t>concept</a:t>
            </a:r>
            <a:r>
              <a:rPr lang="zh-CN" altLang="en-US" sz="2800"/>
              <a:t> of pursuing the greater </a:t>
            </a:r>
            <a:r>
              <a:rPr lang="en-US" altLang="zh-CN" sz="2800"/>
              <a:t>g</a:t>
            </a:r>
            <a:r>
              <a:rPr lang="zh-CN" altLang="en-US" sz="2800"/>
              <a:t>ood and shared interests</a:t>
            </a:r>
            <a:r>
              <a:rPr lang="en-US" altLang="zh-CN" sz="2800"/>
              <a:t>;</a:t>
            </a:r>
            <a:endParaRPr lang="en-US" altLang="zh-CN" sz="2800"/>
          </a:p>
          <a:p>
            <a:pPr algn="l">
              <a:buClrTx/>
              <a:buSzTx/>
              <a:buFontTx/>
            </a:pPr>
            <a:r>
              <a:rPr lang="en-US" altLang="zh-CN" sz="2800"/>
              <a:t>Exchange expericence in state governance, economic reform, poverty reduction and fighting corruption</a:t>
            </a:r>
            <a:endParaRPr lang="en-US" altLang="zh-CN" sz="2800"/>
          </a:p>
        </p:txBody>
      </p:sp>
      <p:sp>
        <p:nvSpPr>
          <p:cNvPr id="2" name="文本框 1"/>
          <p:cNvSpPr txBox="1"/>
          <p:nvPr/>
        </p:nvSpPr>
        <p:spPr>
          <a:xfrm>
            <a:off x="278130" y="1185545"/>
            <a:ext cx="11667490" cy="645160"/>
          </a:xfrm>
          <a:prstGeom prst="rect">
            <a:avLst/>
          </a:prstGeom>
          <a:noFill/>
        </p:spPr>
        <p:txBody>
          <a:bodyPr wrap="square" rtlCol="0" anchor="t">
            <a:spAutoFit/>
          </a:bodyPr>
          <a:p>
            <a:pPr algn="ctr"/>
            <a:r>
              <a:rPr lang="en-US" sz="3600" b="1">
                <a:sym typeface="+mn-ea"/>
              </a:rPr>
              <a:t>What to do...</a:t>
            </a:r>
            <a:endParaRPr lang="en-US" sz="3600" b="1"/>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p:cNvPicPr>
            <a:picLocks noChangeAspect="1"/>
          </p:cNvPicPr>
          <p:nvPr>
            <p:custDataLst>
              <p:tags r:id="rId2"/>
            </p:custDataLst>
          </p:nvPr>
        </p:nvPicPr>
        <p:blipFill>
          <a:blip r:embed="rId3"/>
          <a:stretch>
            <a:fillRect/>
          </a:stretch>
        </p:blipFill>
        <p:spPr>
          <a:xfrm>
            <a:off x="1274445" y="861060"/>
            <a:ext cx="4271010" cy="3053080"/>
          </a:xfrm>
          <a:prstGeom prst="rect">
            <a:avLst/>
          </a:prstGeom>
          <a:effectLst>
            <a:outerShdw blurRad="50800" dist="38100" dir="5400000" algn="t" rotWithShape="0">
              <a:prstClr val="black">
                <a:alpha val="40000"/>
              </a:prstClr>
            </a:outerShdw>
          </a:effectLst>
        </p:spPr>
      </p:pic>
      <p:pic>
        <p:nvPicPr>
          <p:cNvPr id="10" name="图片 9" descr="6"/>
          <p:cNvPicPr>
            <a:picLocks noChangeAspect="1"/>
          </p:cNvPicPr>
          <p:nvPr>
            <p:custDataLst>
              <p:tags r:id="rId4"/>
            </p:custDataLst>
          </p:nvPr>
        </p:nvPicPr>
        <p:blipFill>
          <a:blip r:embed="rId5"/>
          <a:stretch>
            <a:fillRect/>
          </a:stretch>
        </p:blipFill>
        <p:spPr>
          <a:xfrm>
            <a:off x="5550535" y="861060"/>
            <a:ext cx="4288155" cy="3052445"/>
          </a:xfrm>
          <a:prstGeom prst="rect">
            <a:avLst/>
          </a:prstGeom>
        </p:spPr>
      </p:pic>
      <p:pic>
        <p:nvPicPr>
          <p:cNvPr id="3" name="图片 2" descr="1"/>
          <p:cNvPicPr>
            <a:picLocks noChangeAspect="1"/>
          </p:cNvPicPr>
          <p:nvPr>
            <p:custDataLst>
              <p:tags r:id="rId6"/>
            </p:custDataLst>
          </p:nvPr>
        </p:nvPicPr>
        <p:blipFill>
          <a:blip r:embed="rId7"/>
          <a:stretch>
            <a:fillRect/>
          </a:stretch>
        </p:blipFill>
        <p:spPr>
          <a:xfrm>
            <a:off x="1255395" y="3913505"/>
            <a:ext cx="4296410" cy="2866390"/>
          </a:xfrm>
          <a:prstGeom prst="rect">
            <a:avLst/>
          </a:prstGeom>
          <a:effectLst>
            <a:outerShdw blurRad="50800" dist="38100" dir="5400000" algn="t" rotWithShape="0">
              <a:prstClr val="black">
                <a:alpha val="40000"/>
              </a:prstClr>
            </a:outerShdw>
          </a:effectLst>
        </p:spPr>
      </p:pic>
      <p:pic>
        <p:nvPicPr>
          <p:cNvPr id="6" name="图片 5" descr="4"/>
          <p:cNvPicPr>
            <a:picLocks noChangeAspect="1"/>
          </p:cNvPicPr>
          <p:nvPr>
            <p:custDataLst>
              <p:tags r:id="rId8"/>
            </p:custDataLst>
          </p:nvPr>
        </p:nvPicPr>
        <p:blipFill>
          <a:blip r:embed="rId9"/>
          <a:stretch>
            <a:fillRect/>
          </a:stretch>
        </p:blipFill>
        <p:spPr>
          <a:xfrm>
            <a:off x="5542280" y="3913505"/>
            <a:ext cx="4296410" cy="2866390"/>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2000" fill="hold">
                                          <p:stCondLst>
                                            <p:cond delay="0"/>
                                          </p:stCondLst>
                                        </p:cTn>
                                        <p:tgtEl>
                                          <p:spTgt spid="10"/>
                                        </p:tgtEl>
                                        <p:attrNameLst>
                                          <p:attrName>style.visibility</p:attrName>
                                        </p:attrNameLst>
                                      </p:cBhvr>
                                      <p:to>
                                        <p:strVal val="visible"/>
                                      </p:to>
                                    </p:set>
                                    <p:animEffect transition="in" filter="wipe(up)">
                                      <p:cBhvr>
                                        <p:cTn id="11" dur="2000"/>
                                        <p:tgtEl>
                                          <p:spTgt spid="10"/>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2000" fill="hold">
                                          <p:stCondLst>
                                            <p:cond delay="0"/>
                                          </p:stCondLst>
                                        </p:cTn>
                                        <p:tgtEl>
                                          <p:spTgt spid="3"/>
                                        </p:tgtEl>
                                        <p:attrNameLst>
                                          <p:attrName>style.visibility</p:attrName>
                                        </p:attrNameLst>
                                      </p:cBhvr>
                                      <p:to>
                                        <p:strVal val="visible"/>
                                      </p:to>
                                    </p:set>
                                    <p:animEffect transition="in" filter="wipe(right)">
                                      <p:cBhvr>
                                        <p:cTn id="15" dur="2000"/>
                                        <p:tgtEl>
                                          <p:spTgt spid="3"/>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2000"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竹藤编小屋子"/>
          <p:cNvPicPr>
            <a:picLocks noChangeAspect="1"/>
          </p:cNvPicPr>
          <p:nvPr>
            <p:custDataLst>
              <p:tags r:id="rId2"/>
            </p:custDataLst>
          </p:nvPr>
        </p:nvPicPr>
        <p:blipFill>
          <a:blip r:embed="rId3"/>
          <a:stretch>
            <a:fillRect/>
          </a:stretch>
        </p:blipFill>
        <p:spPr>
          <a:xfrm>
            <a:off x="1990725" y="848995"/>
            <a:ext cx="7553325" cy="596074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4038600" y="2746375"/>
            <a:ext cx="4114165" cy="1568450"/>
          </a:xfrm>
          <a:prstGeom prst="rect">
            <a:avLst/>
          </a:prstGeom>
          <a:noFill/>
          <a:ln>
            <a:noFill/>
          </a:ln>
          <a:effectLst>
            <a:outerShdw blurRad="50800" dist="38100" dir="18900000" algn="bl" rotWithShape="0">
              <a:prstClr val="black">
                <a:alpha val="40000"/>
              </a:prstClr>
            </a:outerShdw>
          </a:effectLst>
        </p:spPr>
        <p:txBody>
          <a:bodyPr wrap="square" rtlCol="0" anchor="t">
            <a:spAutoFit/>
          </a:bodyPr>
          <a:p>
            <a:pPr algn="ctr"/>
            <a:r>
              <a:rPr lang="zh-CN" altLang="en-US" sz="4800" b="1">
                <a:solidFill>
                  <a:srgbClr val="FFFF00"/>
                </a:solidFill>
                <a:effectLst>
                  <a:outerShdw blurRad="38100" dist="19050" dir="2700000" algn="tl" rotWithShape="0">
                    <a:schemeClr val="dk1">
                      <a:alpha val="40000"/>
                    </a:schemeClr>
                  </a:outerShdw>
                </a:effectLst>
                <a:uFillTx/>
                <a:ea typeface="黑体" panose="02010609060101010101" charset="-122"/>
              </a:rPr>
              <a:t>谢　谢　！</a:t>
            </a:r>
            <a:endParaRPr lang="zh-CN" altLang="en-US" sz="4800" b="1">
              <a:solidFill>
                <a:srgbClr val="FFFF00"/>
              </a:solidFill>
              <a:effectLst>
                <a:outerShdw blurRad="38100" dist="19050" dir="2700000" algn="tl" rotWithShape="0">
                  <a:schemeClr val="dk1">
                    <a:alpha val="40000"/>
                  </a:schemeClr>
                </a:outerShdw>
              </a:effectLst>
              <a:uFillTx/>
              <a:ea typeface="黑体" panose="02010609060101010101" charset="-122"/>
            </a:endParaRPr>
          </a:p>
          <a:p>
            <a:pPr algn="ctr"/>
            <a:r>
              <a:rPr lang="en-US" altLang="zh-CN" sz="4800" b="1">
                <a:solidFill>
                  <a:srgbClr val="FFFF00"/>
                </a:solidFill>
                <a:effectLst>
                  <a:outerShdw blurRad="38100" dist="19050" dir="2700000" algn="tl" rotWithShape="0">
                    <a:schemeClr val="dk1">
                      <a:alpha val="40000"/>
                    </a:schemeClr>
                  </a:outerShdw>
                </a:effectLst>
                <a:uFillTx/>
                <a:ea typeface="黑体" panose="02010609060101010101" charset="-122"/>
              </a:rPr>
              <a:t>THANK YOU!</a:t>
            </a:r>
            <a:endParaRPr lang="en-US" altLang="zh-CN" sz="4800" b="1">
              <a:solidFill>
                <a:srgbClr val="FFFF00"/>
              </a:solidFill>
              <a:effectLst>
                <a:outerShdw blurRad="38100" dist="19050" dir="2700000" algn="tl" rotWithShape="0">
                  <a:schemeClr val="dk1">
                    <a:alpha val="40000"/>
                  </a:schemeClr>
                </a:outerShdw>
              </a:effectLst>
              <a:uFillTx/>
              <a:ea typeface="黑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499745" y="1001713"/>
            <a:ext cx="10972800" cy="1143000"/>
          </a:xfrm>
        </p:spPr>
        <p:txBody>
          <a:bodyPr/>
          <a:p>
            <a:r>
              <a:rPr lang="en-US" altLang="zh-CN" sz="4000"/>
              <a:t>Four stages of China's Reform and Opening-up</a:t>
            </a:r>
            <a:endParaRPr lang="en-US" altLang="zh-CN" sz="4000"/>
          </a:p>
        </p:txBody>
      </p:sp>
      <p:sp>
        <p:nvSpPr>
          <p:cNvPr id="3" name="内容占位符 2"/>
          <p:cNvSpPr>
            <a:spLocks noGrp="1"/>
          </p:cNvSpPr>
          <p:nvPr>
            <p:ph idx="1"/>
          </p:nvPr>
        </p:nvSpPr>
        <p:spPr>
          <a:xfrm>
            <a:off x="234950" y="2338070"/>
            <a:ext cx="11852910" cy="4460240"/>
          </a:xfrm>
        </p:spPr>
        <p:txBody>
          <a:bodyPr/>
          <a:p>
            <a:r>
              <a:rPr lang="zh-CN" altLang="en-US" sz="2400"/>
              <a:t>The first stage was from 1978 to 1992, clarifying the reform goal of establishing a socialist market economic system.</a:t>
            </a:r>
            <a:endParaRPr lang="zh-CN" altLang="en-US" sz="2400"/>
          </a:p>
          <a:p>
            <a:r>
              <a:rPr lang="zh-CN" altLang="en-US" sz="2400"/>
              <a:t>The second stage was from the 14th National Congress of the CPC in 1992 to the 16th National Congress of the CPC in 2002, initially establishing the socialist market economic system framework.</a:t>
            </a:r>
            <a:endParaRPr lang="zh-CN" altLang="en-US" sz="2400"/>
          </a:p>
          <a:p>
            <a:r>
              <a:rPr lang="zh-CN" altLang="en-US" sz="2400"/>
              <a:t>The third stage was from the 16th National Congress of the CPC in 2002 to the 18th National Congress of the CPC in 2012, deepening the reform of the economic system and continuously improving the socialist market economic system.</a:t>
            </a:r>
            <a:endParaRPr lang="zh-CN" altLang="en-US" sz="2400"/>
          </a:p>
          <a:p>
            <a:r>
              <a:rPr lang="zh-CN" altLang="en-US" sz="2400"/>
              <a:t>The fourth stage is since the 18th National Congress of the CPC in 2012, China's reform has entered a new stage</a:t>
            </a:r>
            <a:endParaRPr lang="zh-CN" altLang="en-US" sz="2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784860" y="1218565"/>
            <a:ext cx="9896475" cy="1322070"/>
          </a:xfrm>
          <a:prstGeom prst="rect">
            <a:avLst/>
          </a:prstGeom>
          <a:noFill/>
        </p:spPr>
        <p:txBody>
          <a:bodyPr wrap="none" rtlCol="0" anchor="t">
            <a:spAutoFit/>
          </a:bodyPr>
          <a:p>
            <a:r>
              <a:rPr lang="en-US" altLang="zh-CN" sz="4000">
                <a:sym typeface="+mn-ea"/>
              </a:rPr>
              <a:t>F</a:t>
            </a:r>
            <a:r>
              <a:rPr lang="zh-CN" altLang="en-US" sz="4000">
                <a:sym typeface="+mn-ea"/>
              </a:rPr>
              <a:t>irst stage</a:t>
            </a:r>
            <a:r>
              <a:rPr lang="en-US" altLang="zh-CN" sz="4000">
                <a:sym typeface="+mn-ea"/>
              </a:rPr>
              <a:t>:</a:t>
            </a:r>
            <a:r>
              <a:rPr lang="zh-CN" altLang="en-US" sz="4000">
                <a:sym typeface="+mn-ea"/>
              </a:rPr>
              <a:t> the initiation and target</a:t>
            </a:r>
            <a:endParaRPr lang="zh-CN" altLang="en-US" sz="4000">
              <a:sym typeface="+mn-ea"/>
            </a:endParaRPr>
          </a:p>
          <a:p>
            <a:r>
              <a:rPr lang="zh-CN" altLang="en-US" sz="4000">
                <a:sym typeface="+mn-ea"/>
              </a:rPr>
              <a:t>exploration stage of reform and opening-up</a:t>
            </a:r>
            <a:endParaRPr lang="zh-CN" altLang="en-US" sz="4000"/>
          </a:p>
        </p:txBody>
      </p:sp>
      <p:sp>
        <p:nvSpPr>
          <p:cNvPr id="5" name="内容占位符 4"/>
          <p:cNvSpPr>
            <a:spLocks noGrp="1"/>
          </p:cNvSpPr>
          <p:nvPr>
            <p:ph idx="1"/>
          </p:nvPr>
        </p:nvSpPr>
        <p:spPr>
          <a:xfrm>
            <a:off x="180340" y="3030855"/>
            <a:ext cx="11577320" cy="3402965"/>
          </a:xfrm>
        </p:spPr>
        <p:txBody>
          <a:bodyPr/>
          <a:p>
            <a:endParaRPr lang="zh-CN" altLang="en-US" sz="2400"/>
          </a:p>
          <a:p>
            <a:r>
              <a:rPr lang="en-US" altLang="zh-CN">
                <a:sym typeface="+mn-ea"/>
              </a:rPr>
              <a:t>R</a:t>
            </a:r>
            <a:r>
              <a:rPr lang="zh-CN" altLang="en-US">
                <a:sym typeface="+mn-ea"/>
              </a:rPr>
              <a:t>eforms first started in rural areas</a:t>
            </a:r>
            <a:r>
              <a:rPr lang="en-US" altLang="zh-CN">
                <a:sym typeface="+mn-ea"/>
              </a:rPr>
              <a:t>;</a:t>
            </a:r>
            <a:endParaRPr lang="zh-CN" altLang="en-US"/>
          </a:p>
          <a:p>
            <a:r>
              <a:rPr lang="en-US" altLang="zh-CN">
                <a:sym typeface="+mn-ea"/>
              </a:rPr>
              <a:t>G</a:t>
            </a:r>
            <a:r>
              <a:rPr lang="zh-CN" altLang="en-US">
                <a:sym typeface="+mn-ea"/>
              </a:rPr>
              <a:t>radually advanced to cities</a:t>
            </a:r>
            <a:r>
              <a:rPr lang="en-US" altLang="zh-CN">
                <a:sym typeface="+mn-ea"/>
              </a:rPr>
              <a:t>;</a:t>
            </a:r>
            <a:endParaRPr lang="zh-CN" altLang="en-US"/>
          </a:p>
          <a:p>
            <a:r>
              <a:rPr lang="zh-CN" altLang="en-US">
                <a:sym typeface="+mn-ea"/>
              </a:rPr>
              <a:t>State-owned enterprises began to carry out pilot projects to expand their autonomy</a:t>
            </a:r>
            <a:r>
              <a:rPr lang="en-US" altLang="zh-CN">
                <a:sym typeface="+mn-ea"/>
              </a:rPr>
              <a:t>;</a:t>
            </a:r>
            <a:endParaRPr lang="zh-CN" altLang="en-US"/>
          </a:p>
          <a:p>
            <a:r>
              <a:rPr lang="en-US" altLang="zh-CN">
                <a:sym typeface="+mn-ea"/>
              </a:rPr>
              <a:t>I</a:t>
            </a:r>
            <a:r>
              <a:rPr lang="zh-CN" altLang="en-US">
                <a:sym typeface="+mn-ea"/>
              </a:rPr>
              <a:t>ndividual economy was gradually restored and developed</a:t>
            </a:r>
            <a:endParaRPr lang="zh-CN" altLang="en-US" sz="2400"/>
          </a:p>
          <a:p>
            <a:endParaRPr lang="zh-CN" altLang="en-US"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改革开放前的农业生产"/>
          <p:cNvPicPr>
            <a:picLocks noChangeAspect="1"/>
          </p:cNvPicPr>
          <p:nvPr/>
        </p:nvPicPr>
        <p:blipFill>
          <a:blip r:embed="rId2"/>
          <a:stretch>
            <a:fillRect/>
          </a:stretch>
        </p:blipFill>
        <p:spPr>
          <a:xfrm>
            <a:off x="824230" y="964565"/>
            <a:ext cx="4540250" cy="3371850"/>
          </a:xfrm>
          <a:prstGeom prst="rect">
            <a:avLst/>
          </a:prstGeom>
        </p:spPr>
      </p:pic>
      <p:pic>
        <p:nvPicPr>
          <p:cNvPr id="5" name="图片 4" descr="现代化农业生产"/>
          <p:cNvPicPr>
            <a:picLocks noChangeAspect="1"/>
          </p:cNvPicPr>
          <p:nvPr/>
        </p:nvPicPr>
        <p:blipFill>
          <a:blip r:embed="rId3"/>
          <a:stretch>
            <a:fillRect/>
          </a:stretch>
        </p:blipFill>
        <p:spPr>
          <a:xfrm>
            <a:off x="5850255" y="964565"/>
            <a:ext cx="4566920" cy="3326765"/>
          </a:xfrm>
          <a:prstGeom prst="rect">
            <a:avLst/>
          </a:prstGeom>
        </p:spPr>
      </p:pic>
      <p:pic>
        <p:nvPicPr>
          <p:cNvPr id="6" name="图片 5" descr="新农村2"/>
          <p:cNvPicPr>
            <a:picLocks noChangeAspect="1"/>
          </p:cNvPicPr>
          <p:nvPr/>
        </p:nvPicPr>
        <p:blipFill>
          <a:blip r:embed="rId4"/>
          <a:stretch>
            <a:fillRect/>
          </a:stretch>
        </p:blipFill>
        <p:spPr>
          <a:xfrm>
            <a:off x="824230" y="4368165"/>
            <a:ext cx="5109845" cy="2439670"/>
          </a:xfrm>
          <a:prstGeom prst="rect">
            <a:avLst/>
          </a:prstGeom>
        </p:spPr>
      </p:pic>
      <p:pic>
        <p:nvPicPr>
          <p:cNvPr id="3" name="图片 2" descr="3734b6e50de1bfd45e1c78eb1dd645a"/>
          <p:cNvPicPr>
            <a:picLocks noChangeAspect="1"/>
          </p:cNvPicPr>
          <p:nvPr/>
        </p:nvPicPr>
        <p:blipFill>
          <a:blip r:embed="rId5"/>
          <a:stretch>
            <a:fillRect/>
          </a:stretch>
        </p:blipFill>
        <p:spPr>
          <a:xfrm>
            <a:off x="5981700" y="4368165"/>
            <a:ext cx="4435475" cy="24574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0540" y="1199833"/>
            <a:ext cx="10972800" cy="1143000"/>
          </a:xfrm>
        </p:spPr>
        <p:txBody>
          <a:bodyPr/>
          <a:p>
            <a:r>
              <a:rPr lang="en-US" altLang="zh-CN"/>
              <a:t>Shenzhen SEZ, yesterday and today</a:t>
            </a:r>
            <a:endParaRPr lang="en-US" altLang="zh-CN"/>
          </a:p>
        </p:txBody>
      </p:sp>
      <p:pic>
        <p:nvPicPr>
          <p:cNvPr id="5" name="内容占位符 4" descr="深圳1"/>
          <p:cNvPicPr>
            <a:picLocks noChangeAspect="1"/>
          </p:cNvPicPr>
          <p:nvPr>
            <p:ph idx="1"/>
          </p:nvPr>
        </p:nvPicPr>
        <p:blipFill>
          <a:blip r:embed="rId1"/>
          <a:stretch>
            <a:fillRect/>
          </a:stretch>
        </p:blipFill>
        <p:spPr>
          <a:xfrm>
            <a:off x="6108065" y="2511425"/>
            <a:ext cx="6062980" cy="4262755"/>
          </a:xfrm>
          <a:prstGeom prst="rect">
            <a:avLst/>
          </a:prstGeom>
        </p:spPr>
      </p:pic>
      <p:pic>
        <p:nvPicPr>
          <p:cNvPr id="4" name="图片 3"/>
          <p:cNvPicPr>
            <a:picLocks noChangeAspect="1"/>
          </p:cNvPicPr>
          <p:nvPr/>
        </p:nvPicPr>
        <p:blipFill>
          <a:blip r:embed="rId2"/>
          <a:stretch>
            <a:fillRect/>
          </a:stretch>
        </p:blipFill>
        <p:spPr>
          <a:xfrm>
            <a:off x="40005" y="2753995"/>
            <a:ext cx="6078855" cy="3860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212090" y="1075690"/>
            <a:ext cx="11478260" cy="1938020"/>
          </a:xfrm>
          <a:prstGeom prst="rect">
            <a:avLst/>
          </a:prstGeom>
          <a:noFill/>
        </p:spPr>
        <p:txBody>
          <a:bodyPr wrap="none" rtlCol="0" anchor="t">
            <a:spAutoFit/>
          </a:bodyPr>
          <a:p>
            <a:pPr algn="l"/>
            <a:r>
              <a:rPr lang="en-US" altLang="zh-CN" sz="4000">
                <a:sym typeface="+mn-ea"/>
              </a:rPr>
              <a:t>Second</a:t>
            </a:r>
            <a:r>
              <a:rPr lang="zh-CN" altLang="en-US" sz="4000">
                <a:sym typeface="+mn-ea"/>
              </a:rPr>
              <a:t> stage</a:t>
            </a:r>
            <a:r>
              <a:rPr lang="en-US" altLang="zh-CN" sz="4000">
                <a:sym typeface="+mn-ea"/>
              </a:rPr>
              <a:t>: </a:t>
            </a:r>
            <a:r>
              <a:rPr lang="zh-CN" altLang="en-US" sz="4000">
                <a:sym typeface="+mn-ea"/>
              </a:rPr>
              <a:t>from the 14th National Congress</a:t>
            </a:r>
            <a:endParaRPr lang="zh-CN" altLang="en-US" sz="4000">
              <a:sym typeface="+mn-ea"/>
            </a:endParaRPr>
          </a:p>
          <a:p>
            <a:pPr algn="l"/>
            <a:r>
              <a:rPr lang="zh-CN" altLang="en-US" sz="4000">
                <a:sym typeface="+mn-ea"/>
              </a:rPr>
              <a:t> of the CPC in 1992 to the 16th National Congress</a:t>
            </a:r>
            <a:endParaRPr lang="zh-CN" altLang="en-US" sz="4000">
              <a:sym typeface="+mn-ea"/>
            </a:endParaRPr>
          </a:p>
          <a:p>
            <a:pPr algn="l"/>
            <a:r>
              <a:rPr lang="zh-CN" altLang="en-US" sz="4000">
                <a:sym typeface="+mn-ea"/>
              </a:rPr>
              <a:t> of the CPC in 2002</a:t>
            </a:r>
            <a:endParaRPr lang="zh-CN" altLang="en-US" sz="4000"/>
          </a:p>
        </p:txBody>
      </p:sp>
      <p:pic>
        <p:nvPicPr>
          <p:cNvPr id="7" name="图片 6" descr="jiangzemin hujintao"/>
          <p:cNvPicPr>
            <a:picLocks noChangeAspect="1"/>
          </p:cNvPicPr>
          <p:nvPr/>
        </p:nvPicPr>
        <p:blipFill>
          <a:blip r:embed="rId2"/>
          <a:stretch>
            <a:fillRect/>
          </a:stretch>
        </p:blipFill>
        <p:spPr>
          <a:xfrm>
            <a:off x="2444115" y="3013710"/>
            <a:ext cx="5838825" cy="389763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文本框 2"/>
          <p:cNvSpPr txBox="1"/>
          <p:nvPr/>
        </p:nvSpPr>
        <p:spPr>
          <a:xfrm>
            <a:off x="325120" y="1923415"/>
            <a:ext cx="11542395" cy="3046095"/>
          </a:xfrm>
          <a:prstGeom prst="rect">
            <a:avLst/>
          </a:prstGeom>
          <a:noFill/>
        </p:spPr>
        <p:txBody>
          <a:bodyPr wrap="square" rtlCol="0" anchor="t">
            <a:spAutoFit/>
          </a:bodyPr>
          <a:p>
            <a:r>
              <a:rPr lang="en-US" altLang="zh-CN" sz="3200">
                <a:sym typeface="+mn-ea"/>
              </a:rPr>
              <a:t>I</a:t>
            </a:r>
            <a:r>
              <a:rPr lang="zh-CN" altLang="en-US" sz="3200">
                <a:sym typeface="+mn-ea"/>
              </a:rPr>
              <a:t>nitially establish the socialist market economic system framework</a:t>
            </a:r>
            <a:endParaRPr lang="zh-CN" altLang="en-US" sz="3200">
              <a:sym typeface="+mn-ea"/>
            </a:endParaRPr>
          </a:p>
          <a:p>
            <a:r>
              <a:rPr lang="en-US" altLang="zh-CN" sz="3200"/>
              <a:t>E</a:t>
            </a:r>
            <a:r>
              <a:rPr lang="zh-CN" altLang="en-US" sz="3200"/>
              <a:t>stablish the basic economic system with public ownership as the main body and the joint development of various economies</a:t>
            </a:r>
            <a:endParaRPr lang="zh-CN" altLang="en-US" sz="3200"/>
          </a:p>
          <a:p>
            <a:r>
              <a:rPr lang="en-US" altLang="zh-CN" sz="3200"/>
              <a:t>R</a:t>
            </a:r>
            <a:r>
              <a:rPr lang="zh-CN" altLang="en-US" sz="3200"/>
              <a:t>eform of state-owned enterprises</a:t>
            </a:r>
            <a:endParaRPr lang="zh-CN" altLang="en-US" sz="3200"/>
          </a:p>
          <a:p>
            <a:endParaRPr lang="zh-CN" altLang="en-US" sz="320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custom20187315_3*i*0"/>
  <p:tag name="KSO_WM_TEMPLATE_CATEGORY" val="custom"/>
  <p:tag name="KSO_WM_TEMPLATE_INDEX" val="20187315"/>
  <p:tag name="KSO_WM_UNIT_INDEX" val="0"/>
</p:tagLst>
</file>

<file path=ppt/tags/tag10.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2_3"/>
  <p:tag name="KSO_WM_UNIT_LAYERLEVEL" val="1_1_1"/>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2_3"/>
</p:tagLst>
</file>

<file path=ppt/tags/tag11.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4_1"/>
  <p:tag name="KSO_WM_UNIT_LAYERLEVEL" val="1_1_1"/>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4_1"/>
</p:tagLst>
</file>

<file path=ppt/tags/tag12.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4_2"/>
  <p:tag name="KSO_WM_UNIT_LAYERLEVEL" val="1_1_1"/>
  <p:tag name="KSO_WM_UNIT_FILL_FORE_SCHEMECOLOR_INDEX" val="5"/>
  <p:tag name="KSO_WM_UNIT_FILL_TYPE" val="1"/>
  <p:tag name="KSO_WM_UNIT_TEXT_FILL_FORE_SCHEMECOLOR_INDEX" val="13"/>
  <p:tag name="KSO_WM_UNIT_TEXT_FILL_TYPE" val="1"/>
  <p:tag name="KSO_WM_UNIT_USESOURCEFORMAT_APPLY" val="0"/>
  <p:tag name="KSO_WM_UNIT_HIGHLIGHT" val="0"/>
  <p:tag name="KSO_WM_UNIT_COMPATIBLE" val="0"/>
  <p:tag name="KSO_WM_DIAGRAM_GROUP_CODE" val="m1-4"/>
  <p:tag name="KSO_WM_UNIT_TYPE" val="m_h_i"/>
  <p:tag name="KSO_WM_UNIT_INDEX" val="1_4_2"/>
</p:tagLst>
</file>

<file path=ppt/tags/tag13.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4_3"/>
  <p:tag name="KSO_WM_UNIT_LAYERLEVEL" val="1_1_1"/>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4_3"/>
</p:tagLst>
</file>

<file path=ppt/tags/tag14.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0*m_h_i*1_3_1"/>
  <p:tag name="KSO_WM_UNIT_LAYERLEVEL" val="1_1_1"/>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3_1"/>
</p:tagLst>
</file>

<file path=ppt/tags/tag15.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0*m_h_i*1_3_2"/>
  <p:tag name="KSO_WM_UNIT_LAYERLEVEL" val="1_1_1"/>
  <p:tag name="KSO_WM_UNIT_FILL_FORE_SCHEMECOLOR_INDEX" val="5"/>
  <p:tag name="KSO_WM_UNIT_FILL_TYPE" val="1"/>
  <p:tag name="KSO_WM_UNIT_TEXT_FILL_FORE_SCHEMECOLOR_INDEX" val="13"/>
  <p:tag name="KSO_WM_UNIT_TEXT_FILL_TYPE" val="1"/>
  <p:tag name="KSO_WM_UNIT_USESOURCEFORMAT_APPLY" val="0"/>
  <p:tag name="KSO_WM_UNIT_HIGHLIGHT" val="0"/>
  <p:tag name="KSO_WM_UNIT_COMPATIBLE" val="0"/>
  <p:tag name="KSO_WM_DIAGRAM_GROUP_CODE" val="m1-4"/>
  <p:tag name="KSO_WM_UNIT_TYPE" val="m_h_i"/>
  <p:tag name="KSO_WM_UNIT_INDEX" val="1_3_2"/>
</p:tagLst>
</file>

<file path=ppt/tags/tag16.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0*m_h_i*1_3_3"/>
  <p:tag name="KSO_WM_UNIT_LAYERLEVEL" val="1_1_1"/>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3_3"/>
</p:tagLst>
</file>

<file path=ppt/tags/tag17.xml><?xml version="1.0" encoding="utf-8"?>
<p:tagLst xmlns:p="http://schemas.openxmlformats.org/presentationml/2006/main">
  <p:tag name="KSO_WM_TAG_VERSION" val="1.0"/>
  <p:tag name="KSO_WM_TEMPLATE_CATEGORY" val="custom"/>
  <p:tag name="KSO_WM_TEMPLATE_INDEX" val="2"/>
</p:tagLst>
</file>

<file path=ppt/tags/tag18.xml><?xml version="1.0" encoding="utf-8"?>
<p:tagLst xmlns:p="http://schemas.openxmlformats.org/presentationml/2006/main">
  <p:tag name="KSO_WM_TAG_VERSION" val="1.0"/>
  <p:tag name="KSO_WM_TEMPLATE_CATEGORY" val="custom"/>
  <p:tag name="KSO_WM_TEMPLATE_INDEX" val="2"/>
</p:tagLst>
</file>

<file path=ppt/tags/tag19.xml><?xml version="1.0" encoding="utf-8"?>
<p:tagLst xmlns:p="http://schemas.openxmlformats.org/presentationml/2006/main">
  <p:tag name="KSO_WM_TEMPLATE_CATEGORY" val="custom"/>
  <p:tag name="KSO_WM_TEMPLATE_INDEX" val="2"/>
  <p:tag name="KSO_WM_TAG_VERSION" val="1.0"/>
  <p:tag name="KSO_WM_BEAUTIFY_FLAG" val="#wm#"/>
  <p:tag name="KSO_WM_TEMPLATE_THUMBS_INDEX" val="1、3、4、5、8、11、12、15、16、17、21、22、23、24、25、"/>
</p:tagLst>
</file>

<file path=ppt/tags/tag2.xml><?xml version="1.0" encoding="utf-8"?>
<p:tagLst xmlns:p="http://schemas.openxmlformats.org/presentationml/2006/main">
  <p:tag name="KSO_WM_TAG_VERSION" val="1.0"/>
  <p:tag name="KSO_WM_BEAUTIFY_FLAG" val="#wm#"/>
  <p:tag name="KSO_WM_UNIT_ID" val="custom2_5*h_i*1_3"/>
  <p:tag name="KSO_WM_TEMPLATE_CATEGORY" val="custom"/>
  <p:tag name="KSO_WM_TEMPLATE_INDEX" val="2"/>
  <p:tag name="KSO_WM_UNIT_HIGHLIGHT" val="0"/>
  <p:tag name="KSO_WM_UNIT_COMPATIBLE" val="0"/>
  <p:tag name="KSO_WM_UNIT_LAYERLEVEL" val="1_1"/>
  <p:tag name="KSO_WM_UNIT_TYPE" val="h_i"/>
  <p:tag name="KSO_WM_UNIT_INDEX" val="1_3"/>
</p:tagLst>
</file>

<file path=ppt/tags/tag20.xml><?xml version="1.0" encoding="utf-8"?>
<p:tagLst xmlns:p="http://schemas.openxmlformats.org/presentationml/2006/main">
  <p:tag name="KSO_WM_UNIT_PLACING_PICTURE_USER_VIEWPORT" val="{&quot;height&quot;:4452,&quot;width&quot;:6186}"/>
</p:tagLst>
</file>

<file path=ppt/tags/tag21.xml><?xml version="1.0" encoding="utf-8"?>
<p:tagLst xmlns:p="http://schemas.openxmlformats.org/presentationml/2006/main">
  <p:tag name="KSO_WM_UNIT_PLACING_PICTURE_USER_VIEWPORT" val="{&quot;height&quot;:4344,&quot;width&quot;:6518}"/>
</p:tagLst>
</file>

<file path=ppt/tags/tag22.xml><?xml version="1.0" encoding="utf-8"?>
<p:tagLst xmlns:p="http://schemas.openxmlformats.org/presentationml/2006/main">
  <p:tag name="KSO_WM_UNIT_PLACING_PICTURE_USER_VIEWPORT" val="{&quot;height&quot;:4303,&quot;width&quot;:6450}"/>
</p:tagLst>
</file>

<file path=ppt/tags/tag23.xml><?xml version="1.0" encoding="utf-8"?>
<p:tagLst xmlns:p="http://schemas.openxmlformats.org/presentationml/2006/main">
  <p:tag name="KSO_WM_UNIT_PLACING_PICTURE_USER_VIEWPORT" val="{&quot;height&quot;:4895,&quot;width&quot;:6956}"/>
</p:tagLst>
</file>

<file path=ppt/tags/tag24.xml><?xml version="1.0" encoding="utf-8"?>
<p:tagLst xmlns:p="http://schemas.openxmlformats.org/presentationml/2006/main">
  <p:tag name="KSO_WM_UNIT_PLACING_PICTURE_USER_VIEWPORT" val="{&quot;height&quot;:10800,&quot;width&quot;:13685}"/>
</p:tagLst>
</file>

<file path=ppt/tags/tag3.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i*1_1"/>
  <p:tag name="KSO_WM_UNIT_LAYERLEVEL" val="1_1"/>
  <p:tag name="KSO_WM_UNIT_LINE_FORE_SCHEMECOLOR_INDEX" val="5"/>
  <p:tag name="KSO_WM_UNIT_LINE_FILL_TYPE" val="2"/>
  <p:tag name="KSO_WM_UNIT_USESOURCEFORMAT_APPLY" val="0"/>
  <p:tag name="KSO_WM_UNIT_HIGHLIGHT" val="0"/>
  <p:tag name="KSO_WM_UNIT_COMPATIBLE" val="0"/>
  <p:tag name="KSO_WM_DIAGRAM_GROUP_CODE" val="m1-4"/>
  <p:tag name="KSO_WM_UNIT_TYPE" val="m_i"/>
  <p:tag name="KSO_WM_UNIT_INDEX" val="1_1"/>
</p:tagLst>
</file>

<file path=ppt/tags/tag4.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i*1_2"/>
  <p:tag name="KSO_WM_UNIT_LAYERLEVEL" val="1_1"/>
  <p:tag name="KSO_WM_UNIT_LINE_FORE_SCHEMECOLOR_INDEX" val="5"/>
  <p:tag name="KSO_WM_UNIT_LINE_FILL_TYPE" val="2"/>
  <p:tag name="KSO_WM_UNIT_USESOURCEFORMAT_APPLY" val="0"/>
  <p:tag name="KSO_WM_UNIT_HIGHLIGHT" val="0"/>
  <p:tag name="KSO_WM_UNIT_COMPATIBLE" val="0"/>
  <p:tag name="KSO_WM_DIAGRAM_GROUP_CODE" val="m1-4"/>
  <p:tag name="KSO_WM_UNIT_TYPE" val="m_i"/>
  <p:tag name="KSO_WM_UNIT_INDEX" val="1_2"/>
</p:tagLst>
</file>

<file path=ppt/tags/tag5.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3_1"/>
  <p:tag name="KSO_WM_UNIT_LAYERLEVEL" val="1_1_1"/>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3_1"/>
</p:tagLst>
</file>

<file path=ppt/tags/tag6.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3_2"/>
  <p:tag name="KSO_WM_UNIT_LAYERLEVEL" val="1_1_1"/>
  <p:tag name="KSO_WM_UNIT_FILL_FORE_SCHEMECOLOR_INDEX" val="5"/>
  <p:tag name="KSO_WM_UNIT_FILL_TYPE" val="1"/>
  <p:tag name="KSO_WM_UNIT_TEXT_FILL_FORE_SCHEMECOLOR_INDEX" val="13"/>
  <p:tag name="KSO_WM_UNIT_TEXT_FILL_TYPE" val="1"/>
  <p:tag name="KSO_WM_UNIT_USESOURCEFORMAT_APPLY" val="0"/>
  <p:tag name="KSO_WM_UNIT_HIGHLIGHT" val="0"/>
  <p:tag name="KSO_WM_UNIT_COMPATIBLE" val="0"/>
  <p:tag name="KSO_WM_DIAGRAM_GROUP_CODE" val="m1-4"/>
  <p:tag name="KSO_WM_UNIT_TYPE" val="m_h_i"/>
  <p:tag name="KSO_WM_UNIT_INDEX" val="1_3_2"/>
</p:tagLst>
</file>

<file path=ppt/tags/tag7.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3_3"/>
  <p:tag name="KSO_WM_UNIT_LAYERLEVEL" val="1_1_1"/>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3_3"/>
</p:tagLst>
</file>

<file path=ppt/tags/tag8.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2_1"/>
  <p:tag name="KSO_WM_UNIT_LAYERLEVEL" val="1_1_1"/>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DIAGRAM_GROUP_CODE" val="m1-4"/>
  <p:tag name="KSO_WM_UNIT_TYPE" val="m_h_i"/>
  <p:tag name="KSO_WM_UNIT_INDEX" val="1_2_1"/>
</p:tagLst>
</file>

<file path=ppt/tags/tag9.xml><?xml version="1.0" encoding="utf-8"?>
<p:tagLst xmlns:p="http://schemas.openxmlformats.org/presentationml/2006/main">
  <p:tag name="KSO_WM_TAG_VERSION" val="1.0"/>
  <p:tag name="KSO_WM_BEAUTIFY_FLAG" val="#wm#"/>
  <p:tag name="KSO_WM_TEMPLATE_CATEGORY" val="custom"/>
  <p:tag name="KSO_WM_TEMPLATE_INDEX" val="2"/>
  <p:tag name="KSO_WM_UNIT_ID" val="custom2_11*m_h_i*1_2_2"/>
  <p:tag name="KSO_WM_UNIT_LAYERLEVEL" val="1_1_1"/>
  <p:tag name="KSO_WM_UNIT_FILL_FORE_SCHEMECOLOR_INDEX" val="5"/>
  <p:tag name="KSO_WM_UNIT_FILL_TYPE" val="1"/>
  <p:tag name="KSO_WM_UNIT_TEXT_FILL_FORE_SCHEMECOLOR_INDEX" val="13"/>
  <p:tag name="KSO_WM_UNIT_TEXT_FILL_TYPE" val="1"/>
  <p:tag name="KSO_WM_UNIT_USESOURCEFORMAT_APPLY" val="0"/>
  <p:tag name="KSO_WM_UNIT_HIGHLIGHT" val="0"/>
  <p:tag name="KSO_WM_UNIT_COMPATIBLE" val="0"/>
  <p:tag name="KSO_WM_DIAGRAM_GROUP_CODE" val="m1-4"/>
  <p:tag name="KSO_WM_UNIT_TYPE" val="m_h_i"/>
  <p:tag name="KSO_WM_UNIT_INDEX" val="1_2_2"/>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ty culture 1">
  <a:themeElements>
    <a:clrScheme name="自定义 5">
      <a:dk1>
        <a:srgbClr val="000000"/>
      </a:dk1>
      <a:lt1>
        <a:srgbClr val="FFFFFF"/>
      </a:lt1>
      <a:dk2>
        <a:srgbClr val="505046"/>
      </a:dk2>
      <a:lt2>
        <a:srgbClr val="EEECE1"/>
      </a:lt2>
      <a:accent1>
        <a:srgbClr val="C00000"/>
      </a:accent1>
      <a:accent2>
        <a:srgbClr val="FFBD47"/>
      </a:accent2>
      <a:accent3>
        <a:srgbClr val="FCDD07"/>
      </a:accent3>
      <a:accent4>
        <a:srgbClr val="FF8427"/>
      </a:accent4>
      <a:accent5>
        <a:srgbClr val="F6DE64"/>
      </a:accent5>
      <a:accent6>
        <a:srgbClr val="B22600"/>
      </a:accent6>
      <a:hlink>
        <a:srgbClr val="F5F3EB"/>
      </a:hlink>
      <a:folHlink>
        <a:srgbClr val="F9B100"/>
      </a:folHlink>
    </a:clrScheme>
    <a:fontScheme name="g5jtkinr">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noAutofit/>
      </a:bodyPr>
      <a:lstStyle>
        <a:defPPr algn="ctr">
          <a:defRPr sz="3200" dirty="0">
            <a:solidFill>
              <a:srgbClr val="ECEB4D"/>
            </a:solidFill>
            <a:sym typeface="+mn-lt"/>
          </a:defRPr>
        </a:defPPr>
      </a:lstStyle>
      <a:style>
        <a:lnRef idx="2">
          <a:schemeClr val="accent1"/>
        </a:lnRef>
        <a:fillRef idx="1">
          <a:schemeClr val="lt1"/>
        </a:fillRef>
        <a:effectRef idx="0">
          <a:schemeClr val="accent1"/>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7432</Words>
  <Application>WPS 演示</Application>
  <PresentationFormat>宽屏</PresentationFormat>
  <Paragraphs>262</Paragraphs>
  <Slides>39</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39</vt:i4>
      </vt:variant>
    </vt:vector>
  </HeadingPairs>
  <TitlesOfParts>
    <vt:vector size="51" baseType="lpstr">
      <vt:lpstr>Arial</vt:lpstr>
      <vt:lpstr>宋体</vt:lpstr>
      <vt:lpstr>Wingdings</vt:lpstr>
      <vt:lpstr>黑体</vt:lpstr>
      <vt:lpstr>微软雅黑</vt:lpstr>
      <vt:lpstr>Arial Unicode MS</vt:lpstr>
      <vt:lpstr>Calibri</vt:lpstr>
      <vt:lpstr>Times New Roman</vt:lpstr>
      <vt:lpstr>Adobe Gothic Std B</vt:lpstr>
      <vt:lpstr>MS UI Gothic</vt:lpstr>
      <vt:lpstr>默认设计模板</vt:lpstr>
      <vt:lpstr>party culture 1</vt:lpstr>
      <vt:lpstr>PowerPoint 演示文稿</vt:lpstr>
      <vt:lpstr>PowerPoint 演示文稿</vt:lpstr>
      <vt:lpstr>I. The course and main achievements of China's reform and opening-up</vt:lpstr>
      <vt:lpstr>Four stages of China's Reform and Opening-up</vt:lpstr>
      <vt:lpstr>PowerPoint 演示文稿</vt:lpstr>
      <vt:lpstr>PowerPoint 演示文稿</vt:lpstr>
      <vt:lpstr>Shenzhen SEZ, yesterday and today</vt:lpstr>
      <vt:lpstr>PowerPoint 演示文稿</vt:lpstr>
      <vt:lpstr>PowerPoint 演示文稿</vt:lpstr>
      <vt:lpstr>Shanghai, yesterday and today</vt:lpstr>
      <vt:lpstr>PowerPoint 演示文稿</vt:lpstr>
      <vt:lpstr>Third Stage: further improving the socialist market economic system from 2003 to 2011 </vt:lpstr>
      <vt:lpstr>PowerPoint 演示文稿</vt:lpstr>
      <vt:lpstr>PowerPoint 演示文稿</vt:lpstr>
      <vt:lpstr>PowerPoint 演示文稿</vt:lpstr>
      <vt:lpstr>PowerPoint 演示文稿</vt:lpstr>
      <vt:lpstr>PowerPoint 演示文稿</vt:lpstr>
      <vt:lpstr>PowerPoint 演示文稿</vt:lpstr>
      <vt:lpstr>Xiong-an New Area, a millennium strategy</vt:lpstr>
      <vt:lpstr>PowerPoint 演示文稿</vt:lpstr>
      <vt:lpstr>Green development</vt:lpstr>
      <vt:lpstr>PowerPoint 演示文稿</vt:lpstr>
      <vt:lpstr>Major achievements of China's reform and opening-up</vt:lpstr>
      <vt:lpstr>PowerPoint 演示文稿</vt:lpstr>
      <vt:lpstr>PowerPoint 演示文稿</vt:lpstr>
      <vt:lpstr>PowerPoint 演示文稿</vt:lpstr>
      <vt:lpstr>PowerPoint 演示文稿</vt:lpstr>
      <vt:lpstr>PowerPoint 演示文稿</vt:lpstr>
      <vt:lpstr>PowerPoint 演示文稿</vt:lpstr>
      <vt:lpstr>II.The successful experience and enlightenment of China's reform and opening-up</vt:lpstr>
      <vt:lpstr>II.The successful experience and enlightenment of China's reform and opening-up(continued)</vt:lpstr>
      <vt:lpstr>II.The successful experience and enlightenment of China's reform and opening-up(continued)</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ShiYongRen</cp:lastModifiedBy>
  <cp:revision>151</cp:revision>
  <dcterms:created xsi:type="dcterms:W3CDTF">2022-04-08T15:38:00Z</dcterms:created>
  <dcterms:modified xsi:type="dcterms:W3CDTF">2022-05-26T08:58:25Z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2052-11.8.2.8696</vt:lpwstr>
  </property>
  <property fmtid="{D5CDD505-2E9C-101B-9397-08002B2CF9AE}" pid="3" name="ICV">
    <vt:lpwstr>62257DA9DBC54CEF813326FD7F8CB840</vt:lpwstr>
  </property>
</Properties>
</file>